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3"/>
  </p:notes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Lst>
  <p:sldSz cx="18288000" cy="10287000"/>
  <p:notesSz cx="6858000" cy="9144000"/>
  <p:embeddedFontLst>
    <p:embeddedFont>
      <p:font typeface="PT Sans" charset="1" panose="020B0503020203020204"/>
      <p:regular r:id="rId6"/>
    </p:embeddedFont>
    <p:embeddedFont>
      <p:font typeface="PT Sans Bold" charset="1" panose="020B0703020203020204"/>
      <p:regular r:id="rId7"/>
    </p:embeddedFont>
    <p:embeddedFont>
      <p:font typeface="PT Sans Italics" charset="1" panose="020B0503020203090204"/>
      <p:regular r:id="rId8"/>
    </p:embeddedFont>
    <p:embeddedFont>
      <p:font typeface="PT Sans Bold Italics" charset="1" panose="020B070302020309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Montserrat" charset="1" panose="00000500000000000000"/>
      <p:regular r:id="rId20"/>
    </p:embeddedFont>
    <p:embeddedFont>
      <p:font typeface="Montserrat Bold" charset="1" panose="00000800000000000000"/>
      <p:regular r:id="rId21"/>
    </p:embeddedFont>
    <p:embeddedFont>
      <p:font typeface="Montserrat Italics" charset="1" panose="00000500000000000000"/>
      <p:regular r:id="rId22"/>
    </p:embeddedFont>
    <p:embeddedFont>
      <p:font typeface="Montserrat Bold Italics" charset="1" panose="00000800000000000000"/>
      <p:regular r:id="rId23"/>
    </p:embeddedFont>
    <p:embeddedFont>
      <p:font typeface="Montserrat Thin" charset="1" panose="00000300000000000000"/>
      <p:regular r:id="rId24"/>
    </p:embeddedFont>
    <p:embeddedFont>
      <p:font typeface="Montserrat Thin Italics" charset="1" panose="00000300000000000000"/>
      <p:regular r:id="rId25"/>
    </p:embeddedFont>
    <p:embeddedFont>
      <p:font typeface="Montserrat Extra-Light" charset="1" panose="00000300000000000000"/>
      <p:regular r:id="rId26"/>
    </p:embeddedFont>
    <p:embeddedFont>
      <p:font typeface="Montserrat Extra-Light Italics" charset="1" panose="00000300000000000000"/>
      <p:regular r:id="rId27"/>
    </p:embeddedFont>
    <p:embeddedFont>
      <p:font typeface="Montserrat Light" charset="1" panose="00000400000000000000"/>
      <p:regular r:id="rId28"/>
    </p:embeddedFont>
    <p:embeddedFont>
      <p:font typeface="Montserrat Light Italics" charset="1" panose="00000400000000000000"/>
      <p:regular r:id="rId29"/>
    </p:embeddedFont>
    <p:embeddedFont>
      <p:font typeface="Montserrat Medium" charset="1" panose="00000600000000000000"/>
      <p:regular r:id="rId30"/>
    </p:embeddedFont>
    <p:embeddedFont>
      <p:font typeface="Montserrat Medium Italics" charset="1" panose="00000600000000000000"/>
      <p:regular r:id="rId31"/>
    </p:embeddedFont>
    <p:embeddedFont>
      <p:font typeface="Montserrat Semi-Bold" charset="1" panose="00000700000000000000"/>
      <p:regular r:id="rId32"/>
    </p:embeddedFont>
    <p:embeddedFont>
      <p:font typeface="Montserrat Semi-Bold Italics" charset="1" panose="00000700000000000000"/>
      <p:regular r:id="rId33"/>
    </p:embeddedFont>
    <p:embeddedFont>
      <p:font typeface="Montserrat Ultra-Bold" charset="1" panose="00000900000000000000"/>
      <p:regular r:id="rId34"/>
    </p:embeddedFont>
    <p:embeddedFont>
      <p:font typeface="Montserrat Ultra-Bold Italics" charset="1" panose="00000900000000000000"/>
      <p:regular r:id="rId35"/>
    </p:embeddedFont>
    <p:embeddedFont>
      <p:font typeface="Montserrat Heavy" charset="1" panose="00000A00000000000000"/>
      <p:regular r:id="rId36"/>
    </p:embeddedFont>
    <p:embeddedFont>
      <p:font typeface="Montserrat Heavy Italics" charset="1" panose="00000A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notesMasters/notesMaster1.xml" Type="http://schemas.openxmlformats.org/officeDocument/2006/relationships/notesMaster"/><Relationship Id="rId54" Target="theme/theme2.xml" Type="http://schemas.openxmlformats.org/officeDocument/2006/relationships/theme"/><Relationship Id="rId55" Target="notesSlides/notesSlide1.xml" Type="http://schemas.openxmlformats.org/officeDocument/2006/relationships/notesSlide"/><Relationship Id="rId56" Target="notesSlides/notesSlide2.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essential role that car rental services is to provide convenient mobility solution</a:t>
            </a:r>
          </a:p>
          <a:p>
            <a:r>
              <a:rPr lang="en-US"/>
              <a:t/>
            </a:r>
          </a:p>
          <a:p>
            <a:r>
              <a:rPr lang="en-US"/>
              <a:t>In recent years, car rental services become popular among people.</a:t>
            </a:r>
          </a:p>
          <a:p>
            <a:r>
              <a:rPr lang="en-US"/>
              <a:t/>
            </a:r>
          </a:p>
          <a:p>
            <a:r>
              <a:rPr lang="en-US"/>
              <a:t>Among the challenges that car rental services face are efficiency and growing demands challenges</a:t>
            </a:r>
          </a:p>
          <a:p>
            <a:r>
              <a:rPr lang="en-US"/>
              <a:t/>
            </a:r>
          </a:p>
          <a:p>
            <a:r>
              <a:rPr lang="en-US"/>
              <a:t>Our project aims to apply the concept of the course operating system to address efficiency challenges in a practical setting.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It is clearly stated in the flowchart that the process starts with the registration of the customer by writing the person's name. </a:t>
            </a:r>
          </a:p>
          <a:p>
            <a:r>
              <a:rPr lang="en-US"/>
              <a:t/>
            </a:r>
          </a:p>
          <a:p>
            <a:r>
              <a:rPr lang="en-US"/>
              <a:t>Then after that, if the customer requests a car, he/she needs to write the registered name as well as the car ID. </a:t>
            </a:r>
          </a:p>
          <a:p>
            <a:r>
              <a:rPr lang="en-US"/>
              <a:t/>
            </a:r>
          </a:p>
          <a:p>
            <a:r>
              <a:rPr lang="en-US"/>
              <a:t>The system checks for the availability of the car: If the car is available, then a message of ‘car booked successfully’ is displayed and if the car is not available which means another person booked this car, a message of ‘car booking failed’ is displayed. </a:t>
            </a:r>
          </a:p>
          <a:p>
            <a:r>
              <a:rPr lang="en-US"/>
              <a:t/>
            </a:r>
          </a:p>
          <a:p>
            <a:r>
              <a:rPr lang="en-US"/>
              <a:t>If that person does not want to request but he/she wants to release a car, then the car will be released after entering the name alongside the ID of the car, and a message of ‘car released successfully’ is displayed.</a:t>
            </a:r>
          </a:p>
          <a:p>
            <a:r>
              <a:rPr lang="en-US"/>
              <a:t/>
            </a:r>
          </a:p>
          <a:p>
            <a:r>
              <a:rPr lang="en-US"/>
              <a:t> After those steps, the system checks if the user wants to exit the program, if yes, then the user ends the program. If this is not the case, the process will be repeated again.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16.jpe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17.jpe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20.jpe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21.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 Id="rId5"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8219"/>
        </a:solidFill>
      </p:bgPr>
    </p:bg>
    <p:spTree>
      <p:nvGrpSpPr>
        <p:cNvPr id="1" name=""/>
        <p:cNvGrpSpPr/>
        <p:nvPr/>
      </p:nvGrpSpPr>
      <p:grpSpPr>
        <a:xfrm>
          <a:off x="0" y="0"/>
          <a:ext cx="0" cy="0"/>
          <a:chOff x="0" y="0"/>
          <a:chExt cx="0" cy="0"/>
        </a:xfrm>
      </p:grpSpPr>
      <p:grpSp>
        <p:nvGrpSpPr>
          <p:cNvPr name="Group 2" id="2"/>
          <p:cNvGrpSpPr/>
          <p:nvPr/>
        </p:nvGrpSpPr>
        <p:grpSpPr>
          <a:xfrm rot="0">
            <a:off x="10552604" y="8748451"/>
            <a:ext cx="8154894" cy="2038350"/>
            <a:chOff x="0" y="0"/>
            <a:chExt cx="2147791" cy="536849"/>
          </a:xfrm>
        </p:grpSpPr>
        <p:sp>
          <p:nvSpPr>
            <p:cNvPr name="Freeform 3" id="3"/>
            <p:cNvSpPr/>
            <p:nvPr/>
          </p:nvSpPr>
          <p:spPr>
            <a:xfrm flipH="false" flipV="false" rot="0">
              <a:off x="0" y="0"/>
              <a:ext cx="2147791" cy="536849"/>
            </a:xfrm>
            <a:custGeom>
              <a:avLst/>
              <a:gdLst/>
              <a:ahLst/>
              <a:cxnLst/>
              <a:rect r="r" b="b" t="t" l="l"/>
              <a:pathLst>
                <a:path h="536849" w="2147791">
                  <a:moveTo>
                    <a:pt x="0" y="0"/>
                  </a:moveTo>
                  <a:lnTo>
                    <a:pt x="2147791" y="0"/>
                  </a:lnTo>
                  <a:lnTo>
                    <a:pt x="2147791" y="536849"/>
                  </a:lnTo>
                  <a:lnTo>
                    <a:pt x="0" y="536849"/>
                  </a:lnTo>
                  <a:close/>
                </a:path>
              </a:pathLst>
            </a:custGeom>
            <a:solidFill>
              <a:srgbClr val="F4AD00"/>
            </a:solidFill>
          </p:spPr>
        </p:sp>
        <p:sp>
          <p:nvSpPr>
            <p:cNvPr name="TextBox 4" id="4"/>
            <p:cNvSpPr txBox="true"/>
            <p:nvPr/>
          </p:nvSpPr>
          <p:spPr>
            <a:xfrm>
              <a:off x="0" y="-123825"/>
              <a:ext cx="2147791" cy="660674"/>
            </a:xfrm>
            <a:prstGeom prst="rect">
              <a:avLst/>
            </a:prstGeom>
          </p:spPr>
          <p:txBody>
            <a:bodyPr anchor="ctr" rtlCol="false" tIns="50800" lIns="50800" bIns="50800" rIns="50800"/>
            <a:lstStyle/>
            <a:p>
              <a:pPr algn="ctr">
                <a:lnSpc>
                  <a:spcPts val="4420"/>
                </a:lnSpc>
              </a:pPr>
            </a:p>
          </p:txBody>
        </p:sp>
      </p:grpSp>
      <p:grpSp>
        <p:nvGrpSpPr>
          <p:cNvPr name="Group 5" id="5"/>
          <p:cNvGrpSpPr/>
          <p:nvPr/>
        </p:nvGrpSpPr>
        <p:grpSpPr>
          <a:xfrm rot="0">
            <a:off x="10306679" y="9392570"/>
            <a:ext cx="2091000" cy="70256"/>
            <a:chOff x="0" y="0"/>
            <a:chExt cx="547795" cy="18406"/>
          </a:xfrm>
        </p:grpSpPr>
        <p:sp>
          <p:nvSpPr>
            <p:cNvPr name="Freeform 6" id="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 id="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8" id="8"/>
          <p:cNvGrpSpPr/>
          <p:nvPr/>
        </p:nvGrpSpPr>
        <p:grpSpPr>
          <a:xfrm rot="0">
            <a:off x="13202279" y="9392570"/>
            <a:ext cx="2091000" cy="70256"/>
            <a:chOff x="0" y="0"/>
            <a:chExt cx="547795" cy="18406"/>
          </a:xfrm>
        </p:grpSpPr>
        <p:sp>
          <p:nvSpPr>
            <p:cNvPr name="Freeform 9" id="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 id="1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1" id="11"/>
          <p:cNvGrpSpPr/>
          <p:nvPr/>
        </p:nvGrpSpPr>
        <p:grpSpPr>
          <a:xfrm rot="0">
            <a:off x="16093379" y="9392570"/>
            <a:ext cx="2091000" cy="70256"/>
            <a:chOff x="0" y="0"/>
            <a:chExt cx="547795" cy="18406"/>
          </a:xfrm>
        </p:grpSpPr>
        <p:sp>
          <p:nvSpPr>
            <p:cNvPr name="Freeform 12" id="1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 id="1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sp>
        <p:nvSpPr>
          <p:cNvPr name="Freeform 14" id="14"/>
          <p:cNvSpPr/>
          <p:nvPr/>
        </p:nvSpPr>
        <p:spPr>
          <a:xfrm flipH="false" flipV="false" rot="0">
            <a:off x="7980873" y="-547802"/>
            <a:ext cx="7312406" cy="6719927"/>
          </a:xfrm>
          <a:custGeom>
            <a:avLst/>
            <a:gdLst/>
            <a:ahLst/>
            <a:cxnLst/>
            <a:rect r="r" b="b" t="t" l="l"/>
            <a:pathLst>
              <a:path h="6719927" w="7312406">
                <a:moveTo>
                  <a:pt x="0" y="0"/>
                </a:moveTo>
                <a:lnTo>
                  <a:pt x="7312406" y="0"/>
                </a:lnTo>
                <a:lnTo>
                  <a:pt x="7312406" y="6719927"/>
                </a:lnTo>
                <a:lnTo>
                  <a:pt x="0" y="6719927"/>
                </a:lnTo>
                <a:lnTo>
                  <a:pt x="0" y="0"/>
                </a:lnTo>
                <a:close/>
              </a:path>
            </a:pathLst>
          </a:custGeom>
          <a:blipFill>
            <a:blip r:embed="rId2"/>
            <a:stretch>
              <a:fillRect l="0" t="-20079" r="0" b="-2015"/>
            </a:stretch>
          </a:blipFill>
        </p:spPr>
      </p:sp>
      <p:grpSp>
        <p:nvGrpSpPr>
          <p:cNvPr name="Group 15" id="15"/>
          <p:cNvGrpSpPr/>
          <p:nvPr/>
        </p:nvGrpSpPr>
        <p:grpSpPr>
          <a:xfrm rot="-5400000">
            <a:off x="240449" y="-1200150"/>
            <a:ext cx="11215802" cy="12687300"/>
            <a:chOff x="0" y="0"/>
            <a:chExt cx="2953956" cy="3341511"/>
          </a:xfrm>
        </p:grpSpPr>
        <p:sp>
          <p:nvSpPr>
            <p:cNvPr name="Freeform 16" id="16"/>
            <p:cNvSpPr/>
            <p:nvPr/>
          </p:nvSpPr>
          <p:spPr>
            <a:xfrm flipH="false" flipV="false" rot="0">
              <a:off x="0" y="0"/>
              <a:ext cx="2953956" cy="3341511"/>
            </a:xfrm>
            <a:custGeom>
              <a:avLst/>
              <a:gdLst/>
              <a:ahLst/>
              <a:cxnLst/>
              <a:rect r="r" b="b" t="t" l="l"/>
              <a:pathLst>
                <a:path h="3341511" w="2953956">
                  <a:moveTo>
                    <a:pt x="0" y="0"/>
                  </a:moveTo>
                  <a:lnTo>
                    <a:pt x="2953956" y="0"/>
                  </a:lnTo>
                  <a:lnTo>
                    <a:pt x="2953956" y="3341511"/>
                  </a:lnTo>
                  <a:lnTo>
                    <a:pt x="0" y="3341511"/>
                  </a:lnTo>
                  <a:close/>
                </a:path>
              </a:pathLst>
            </a:custGeom>
            <a:solidFill>
              <a:srgbClr val="0B1541"/>
            </a:solidFill>
          </p:spPr>
        </p:sp>
        <p:sp>
          <p:nvSpPr>
            <p:cNvPr name="TextBox 17" id="17"/>
            <p:cNvSpPr txBox="true"/>
            <p:nvPr/>
          </p:nvSpPr>
          <p:spPr>
            <a:xfrm>
              <a:off x="0" y="-123825"/>
              <a:ext cx="2953956" cy="3465336"/>
            </a:xfrm>
            <a:prstGeom prst="rect">
              <a:avLst/>
            </a:prstGeom>
          </p:spPr>
          <p:txBody>
            <a:bodyPr anchor="ctr" rtlCol="false" tIns="50800" lIns="50800" bIns="50800" rIns="50800"/>
            <a:lstStyle/>
            <a:p>
              <a:pPr algn="ctr">
                <a:lnSpc>
                  <a:spcPts val="4420"/>
                </a:lnSpc>
              </a:pPr>
            </a:p>
          </p:txBody>
        </p:sp>
      </p:grpSp>
      <p:sp>
        <p:nvSpPr>
          <p:cNvPr name="Freeform 18" id="18"/>
          <p:cNvSpPr/>
          <p:nvPr/>
        </p:nvSpPr>
        <p:spPr>
          <a:xfrm flipH="false" flipV="false" rot="0">
            <a:off x="9698271" y="3787213"/>
            <a:ext cx="16301121" cy="6164788"/>
          </a:xfrm>
          <a:custGeom>
            <a:avLst/>
            <a:gdLst/>
            <a:ahLst/>
            <a:cxnLst/>
            <a:rect r="r" b="b" t="t" l="l"/>
            <a:pathLst>
              <a:path h="6164788" w="16301121">
                <a:moveTo>
                  <a:pt x="0" y="0"/>
                </a:moveTo>
                <a:lnTo>
                  <a:pt x="16301121" y="0"/>
                </a:lnTo>
                <a:lnTo>
                  <a:pt x="16301121" y="6164788"/>
                </a:lnTo>
                <a:lnTo>
                  <a:pt x="0" y="6164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465110" y="414205"/>
            <a:ext cx="3677777" cy="1228990"/>
          </a:xfrm>
          <a:custGeom>
            <a:avLst/>
            <a:gdLst/>
            <a:ahLst/>
            <a:cxnLst/>
            <a:rect r="r" b="b" t="t" l="l"/>
            <a:pathLst>
              <a:path h="1228990" w="3677777">
                <a:moveTo>
                  <a:pt x="0" y="0"/>
                </a:moveTo>
                <a:lnTo>
                  <a:pt x="3677777" y="0"/>
                </a:lnTo>
                <a:lnTo>
                  <a:pt x="3677777" y="1228990"/>
                </a:lnTo>
                <a:lnTo>
                  <a:pt x="0" y="1228990"/>
                </a:lnTo>
                <a:lnTo>
                  <a:pt x="0" y="0"/>
                </a:lnTo>
                <a:close/>
              </a:path>
            </a:pathLst>
          </a:custGeom>
          <a:blipFill>
            <a:blip r:embed="rId5"/>
            <a:stretch>
              <a:fillRect l="0" t="0" r="0" b="0"/>
            </a:stretch>
          </a:blipFill>
        </p:spPr>
      </p:sp>
      <p:grpSp>
        <p:nvGrpSpPr>
          <p:cNvPr name="Group 20" id="20"/>
          <p:cNvGrpSpPr/>
          <p:nvPr/>
        </p:nvGrpSpPr>
        <p:grpSpPr>
          <a:xfrm rot="0">
            <a:off x="1293149" y="2057575"/>
            <a:ext cx="9649107" cy="5695840"/>
            <a:chOff x="0" y="0"/>
            <a:chExt cx="12865476" cy="7594454"/>
          </a:xfrm>
        </p:grpSpPr>
        <p:sp>
          <p:nvSpPr>
            <p:cNvPr name="TextBox 21" id="21"/>
            <p:cNvSpPr txBox="true"/>
            <p:nvPr/>
          </p:nvSpPr>
          <p:spPr>
            <a:xfrm rot="0">
              <a:off x="37825" y="3820537"/>
              <a:ext cx="12827651" cy="835237"/>
            </a:xfrm>
            <a:prstGeom prst="rect">
              <a:avLst/>
            </a:prstGeom>
          </p:spPr>
          <p:txBody>
            <a:bodyPr anchor="t" rtlCol="false" tIns="0" lIns="0" bIns="0" rIns="0">
              <a:spAutoFit/>
            </a:bodyPr>
            <a:lstStyle/>
            <a:p>
              <a:pPr marL="0" indent="0" lvl="0">
                <a:lnSpc>
                  <a:spcPts val="4599"/>
                </a:lnSpc>
              </a:pPr>
              <a:r>
                <a:rPr lang="en-US" sz="4599" spc="91">
                  <a:solidFill>
                    <a:srgbClr val="F88219"/>
                  </a:solidFill>
                  <a:latin typeface="Montserrat Semi-Bold"/>
                </a:rPr>
                <a:t>SECR2043-05</a:t>
              </a:r>
            </a:p>
          </p:txBody>
        </p:sp>
        <p:sp>
          <p:nvSpPr>
            <p:cNvPr name="TextBox 22" id="22"/>
            <p:cNvSpPr txBox="true"/>
            <p:nvPr/>
          </p:nvSpPr>
          <p:spPr>
            <a:xfrm rot="0">
              <a:off x="37825" y="180975"/>
              <a:ext cx="12827651" cy="3452919"/>
            </a:xfrm>
            <a:prstGeom prst="rect">
              <a:avLst/>
            </a:prstGeom>
          </p:spPr>
          <p:txBody>
            <a:bodyPr anchor="t" rtlCol="false" tIns="0" lIns="0" bIns="0" rIns="0">
              <a:spAutoFit/>
            </a:bodyPr>
            <a:lstStyle/>
            <a:p>
              <a:pPr marL="0" indent="0" lvl="0">
                <a:lnSpc>
                  <a:spcPts val="9800"/>
                </a:lnSpc>
              </a:pPr>
              <a:r>
                <a:rPr lang="en-US" sz="9800" spc="196">
                  <a:solidFill>
                    <a:srgbClr val="F6BD33"/>
                  </a:solidFill>
                  <a:latin typeface="Montserrat Ultra-Bold"/>
                </a:rPr>
                <a:t>OPERATING SYSTEMS</a:t>
              </a:r>
            </a:p>
          </p:txBody>
        </p:sp>
        <p:sp>
          <p:nvSpPr>
            <p:cNvPr name="TextBox 23" id="23"/>
            <p:cNvSpPr txBox="true"/>
            <p:nvPr/>
          </p:nvSpPr>
          <p:spPr>
            <a:xfrm rot="0">
              <a:off x="0" y="5548060"/>
              <a:ext cx="10545968" cy="2046393"/>
            </a:xfrm>
            <a:prstGeom prst="rect">
              <a:avLst/>
            </a:prstGeom>
          </p:spPr>
          <p:txBody>
            <a:bodyPr anchor="t" rtlCol="false" tIns="0" lIns="0" bIns="0" rIns="0">
              <a:spAutoFit/>
            </a:bodyPr>
            <a:lstStyle/>
            <a:p>
              <a:pPr>
                <a:lnSpc>
                  <a:spcPts val="3079"/>
                </a:lnSpc>
              </a:pPr>
              <a:r>
                <a:rPr lang="en-US" sz="2199">
                  <a:solidFill>
                    <a:srgbClr val="FFFFFF"/>
                  </a:solidFill>
                  <a:latin typeface="Montserrat Semi-Bold"/>
                </a:rPr>
                <a:t>AMINE GHAFIL</a:t>
              </a:r>
            </a:p>
            <a:p>
              <a:pPr>
                <a:lnSpc>
                  <a:spcPts val="3079"/>
                </a:lnSpc>
              </a:pPr>
              <a:r>
                <a:rPr lang="en-US" sz="2199">
                  <a:solidFill>
                    <a:srgbClr val="FFFFFF"/>
                  </a:solidFill>
                  <a:latin typeface="Montserrat Semi-Bold"/>
                </a:rPr>
                <a:t>MOUAD MEZIGHECHE</a:t>
              </a:r>
            </a:p>
            <a:p>
              <a:pPr>
                <a:lnSpc>
                  <a:spcPts val="3079"/>
                </a:lnSpc>
              </a:pPr>
              <a:r>
                <a:rPr lang="en-US" sz="2199">
                  <a:solidFill>
                    <a:srgbClr val="FFFFFF"/>
                  </a:solidFill>
                  <a:latin typeface="Montserrat Semi-Bold"/>
                </a:rPr>
                <a:t>MOHAMMED OMAR MOHAMMED BA DOBIAN</a:t>
              </a:r>
            </a:p>
            <a:p>
              <a:pPr>
                <a:lnSpc>
                  <a:spcPts val="3079"/>
                </a:lnSpc>
                <a:spcBef>
                  <a:spcPct val="0"/>
                </a:spcBef>
              </a:pPr>
              <a:r>
                <a:rPr lang="en-US" sz="2199">
                  <a:solidFill>
                    <a:srgbClr val="FFFFFF"/>
                  </a:solidFill>
                  <a:latin typeface="Montserrat Semi-Bold"/>
                </a:rPr>
                <a:t>ABDULAZIZ MOHAMMED BA QADEEM BA RASHED</a:t>
              </a:r>
            </a:p>
          </p:txBody>
        </p:sp>
      </p:grpSp>
      <p:sp>
        <p:nvSpPr>
          <p:cNvPr name="TextBox 24" id="24"/>
          <p:cNvSpPr txBox="true"/>
          <p:nvPr/>
        </p:nvSpPr>
        <p:spPr>
          <a:xfrm rot="0">
            <a:off x="1028700" y="8852535"/>
            <a:ext cx="6652198" cy="405765"/>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PT Sans"/>
              </a:rPr>
              <a:t>Deadlock in a Car Rental System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5400000">
            <a:off x="1199402" y="5108372"/>
            <a:ext cx="13664400" cy="70256"/>
            <a:chOff x="0" y="0"/>
            <a:chExt cx="18219200" cy="93675"/>
          </a:xfrm>
        </p:grpSpPr>
        <p:grpSp>
          <p:nvGrpSpPr>
            <p:cNvPr name="Group 3" id="3"/>
            <p:cNvGrpSpPr/>
            <p:nvPr/>
          </p:nvGrpSpPr>
          <p:grpSpPr>
            <a:xfrm rot="0">
              <a:off x="0" y="0"/>
              <a:ext cx="2788000" cy="93675"/>
              <a:chOff x="0" y="0"/>
              <a:chExt cx="547795" cy="18406"/>
            </a:xfrm>
          </p:grpSpPr>
          <p:sp>
            <p:nvSpPr>
              <p:cNvPr name="Freeform 4" id="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5" id="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0">
              <a:off x="11570400" y="0"/>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0">
              <a:off x="3860800" y="0"/>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0">
              <a:off x="15431200" y="0"/>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0">
              <a:off x="7715600" y="0"/>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5400000">
            <a:off x="-178708" y="-673894"/>
            <a:ext cx="11215802" cy="11467986"/>
            <a:chOff x="0" y="0"/>
            <a:chExt cx="2953956" cy="3020375"/>
          </a:xfrm>
        </p:grpSpPr>
        <p:sp>
          <p:nvSpPr>
            <p:cNvPr name="Freeform 19" id="19"/>
            <p:cNvSpPr/>
            <p:nvPr/>
          </p:nvSpPr>
          <p:spPr>
            <a:xfrm flipH="false" flipV="false" rot="0">
              <a:off x="0" y="0"/>
              <a:ext cx="2953956" cy="3020375"/>
            </a:xfrm>
            <a:custGeom>
              <a:avLst/>
              <a:gdLst/>
              <a:ahLst/>
              <a:cxnLst/>
              <a:rect r="r" b="b" t="t" l="l"/>
              <a:pathLst>
                <a:path h="3020375" w="2953956">
                  <a:moveTo>
                    <a:pt x="0" y="0"/>
                  </a:moveTo>
                  <a:lnTo>
                    <a:pt x="2953956" y="0"/>
                  </a:lnTo>
                  <a:lnTo>
                    <a:pt x="2953956" y="3020375"/>
                  </a:lnTo>
                  <a:lnTo>
                    <a:pt x="0" y="3020375"/>
                  </a:lnTo>
                  <a:close/>
                </a:path>
              </a:pathLst>
            </a:custGeom>
            <a:solidFill>
              <a:srgbClr val="0B1541"/>
            </a:solidFill>
          </p:spPr>
        </p:sp>
        <p:sp>
          <p:nvSpPr>
            <p:cNvPr name="TextBox 20" id="20"/>
            <p:cNvSpPr txBox="true"/>
            <p:nvPr/>
          </p:nvSpPr>
          <p:spPr>
            <a:xfrm>
              <a:off x="0" y="-123825"/>
              <a:ext cx="2953956" cy="3144200"/>
            </a:xfrm>
            <a:prstGeom prst="rect">
              <a:avLst/>
            </a:prstGeom>
          </p:spPr>
          <p:txBody>
            <a:bodyPr anchor="ctr" rtlCol="false" tIns="50800" lIns="50800" bIns="50800" rIns="50800"/>
            <a:lstStyle/>
            <a:p>
              <a:pPr algn="ctr">
                <a:lnSpc>
                  <a:spcPts val="4420"/>
                </a:lnSpc>
              </a:pPr>
            </a:p>
          </p:txBody>
        </p:sp>
      </p:grpSp>
      <p:sp>
        <p:nvSpPr>
          <p:cNvPr name="Freeform 21" id="21"/>
          <p:cNvSpPr/>
          <p:nvPr/>
        </p:nvSpPr>
        <p:spPr>
          <a:xfrm flipH="false" flipV="false" rot="0">
            <a:off x="559927" y="2012373"/>
            <a:ext cx="937546" cy="953143"/>
          </a:xfrm>
          <a:custGeom>
            <a:avLst/>
            <a:gdLst/>
            <a:ahLst/>
            <a:cxnLst/>
            <a:rect r="r" b="b" t="t" l="l"/>
            <a:pathLst>
              <a:path h="953143" w="937546">
                <a:moveTo>
                  <a:pt x="0" y="0"/>
                </a:moveTo>
                <a:lnTo>
                  <a:pt x="937546" y="0"/>
                </a:lnTo>
                <a:lnTo>
                  <a:pt x="937546" y="953143"/>
                </a:lnTo>
                <a:lnTo>
                  <a:pt x="0" y="9531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1061246" y="3937904"/>
            <a:ext cx="9223647" cy="4334512"/>
            <a:chOff x="0" y="0"/>
            <a:chExt cx="12298195" cy="5779349"/>
          </a:xfrm>
        </p:grpSpPr>
        <p:sp>
          <p:nvSpPr>
            <p:cNvPr name="TextBox 23" id="23"/>
            <p:cNvSpPr txBox="true"/>
            <p:nvPr/>
          </p:nvSpPr>
          <p:spPr>
            <a:xfrm rot="0">
              <a:off x="0" y="85725"/>
              <a:ext cx="12298195" cy="1536698"/>
            </a:xfrm>
            <a:prstGeom prst="rect">
              <a:avLst/>
            </a:prstGeom>
          </p:spPr>
          <p:txBody>
            <a:bodyPr anchor="t" rtlCol="false" tIns="0" lIns="0" bIns="0" rIns="0">
              <a:spAutoFit/>
            </a:bodyPr>
            <a:lstStyle/>
            <a:p>
              <a:pPr algn="l" marL="0" indent="0" lvl="0">
                <a:lnSpc>
                  <a:spcPts val="4355"/>
                </a:lnSpc>
                <a:spcBef>
                  <a:spcPct val="0"/>
                </a:spcBef>
              </a:pPr>
              <a:r>
                <a:rPr lang="en-US" sz="4355" spc="87">
                  <a:solidFill>
                    <a:srgbClr val="F6BD33"/>
                  </a:solidFill>
                  <a:latin typeface="Montserrat Bold"/>
                </a:rPr>
                <a:t>STRATEGIC DEADLOCK RESOLUTION METHODOLOGY</a:t>
              </a:r>
            </a:p>
          </p:txBody>
        </p:sp>
        <p:sp>
          <p:nvSpPr>
            <p:cNvPr name="TextBox 24" id="24"/>
            <p:cNvSpPr txBox="true"/>
            <p:nvPr/>
          </p:nvSpPr>
          <p:spPr>
            <a:xfrm rot="0">
              <a:off x="0" y="2043194"/>
              <a:ext cx="12298195" cy="3736155"/>
            </a:xfrm>
            <a:prstGeom prst="rect">
              <a:avLst/>
            </a:prstGeom>
          </p:spPr>
          <p:txBody>
            <a:bodyPr anchor="t" rtlCol="false" tIns="0" lIns="0" bIns="0" rIns="0">
              <a:spAutoFit/>
            </a:bodyPr>
            <a:lstStyle/>
            <a:p>
              <a:pPr marL="574608" indent="-287304" lvl="1">
                <a:lnSpc>
                  <a:spcPts val="3726"/>
                </a:lnSpc>
                <a:buFont typeface="Arial"/>
                <a:buChar char="•"/>
              </a:pPr>
              <a:r>
                <a:rPr lang="en-US" sz="2661">
                  <a:solidFill>
                    <a:srgbClr val="FFFFFF"/>
                  </a:solidFill>
                  <a:latin typeface="PT Sans"/>
                </a:rPr>
                <a:t>Nuance</a:t>
              </a:r>
              <a:r>
                <a:rPr lang="en-US" sz="2661">
                  <a:solidFill>
                    <a:srgbClr val="FFFFFF"/>
                  </a:solidFill>
                  <a:latin typeface="PT Sans"/>
                </a:rPr>
                <a:t>d approach to conflicts in simultaneous reservations.</a:t>
              </a:r>
            </a:p>
            <a:p>
              <a:pPr marL="574608" indent="-287304" lvl="1">
                <a:lnSpc>
                  <a:spcPts val="3726"/>
                </a:lnSpc>
                <a:buFont typeface="Arial"/>
                <a:buChar char="•"/>
              </a:pPr>
              <a:r>
                <a:rPr lang="en-US" sz="2661">
                  <a:solidFill>
                    <a:srgbClr val="FFFFFF"/>
                  </a:solidFill>
                  <a:latin typeface="PT Sans"/>
                </a:rPr>
                <a:t>Reso</a:t>
              </a:r>
              <a:r>
                <a:rPr lang="en-US" sz="2661">
                  <a:solidFill>
                    <a:srgbClr val="FFFFFF"/>
                  </a:solidFill>
                  <a:latin typeface="PT Sans"/>
                </a:rPr>
                <a:t>urce Allocation Graph (RAG) as a dynamic framework.</a:t>
              </a:r>
            </a:p>
            <a:p>
              <a:pPr marL="574608" indent="-287304" lvl="1">
                <a:lnSpc>
                  <a:spcPts val="3726"/>
                </a:lnSpc>
                <a:buFont typeface="Arial"/>
                <a:buChar char="•"/>
              </a:pPr>
              <a:r>
                <a:rPr lang="en-US" sz="2661">
                  <a:solidFill>
                    <a:srgbClr val="FFFFFF"/>
                  </a:solidFill>
                  <a:latin typeface="PT Sans"/>
                </a:rPr>
                <a:t>Safety algorithm for deadlock detection and avoidance.</a:t>
              </a:r>
            </a:p>
            <a:p>
              <a:pPr marL="574608" indent="-287304" lvl="1">
                <a:lnSpc>
                  <a:spcPts val="3726"/>
                </a:lnSpc>
                <a:buFont typeface="Arial"/>
                <a:buChar char="•"/>
              </a:pPr>
              <a:r>
                <a:rPr lang="en-US" sz="2661">
                  <a:solidFill>
                    <a:srgbClr val="FFFFFF"/>
                  </a:solidFill>
                  <a:latin typeface="PT Sans"/>
                </a:rPr>
                <a:t>User-friendly interface enhances practicality.</a:t>
              </a:r>
            </a:p>
            <a:p>
              <a:pPr algn="l" marL="0" indent="0" lvl="0">
                <a:lnSpc>
                  <a:spcPts val="3726"/>
                </a:lnSpc>
                <a:spcBef>
                  <a:spcPct val="0"/>
                </a:spcBef>
              </a:pPr>
            </a:p>
          </p:txBody>
        </p:sp>
      </p:grpSp>
      <p:sp>
        <p:nvSpPr>
          <p:cNvPr name="Freeform 25" id="25"/>
          <p:cNvSpPr/>
          <p:nvPr/>
        </p:nvSpPr>
        <p:spPr>
          <a:xfrm flipH="false" flipV="false" rot="0">
            <a:off x="465110" y="414205"/>
            <a:ext cx="3677777" cy="1228990"/>
          </a:xfrm>
          <a:custGeom>
            <a:avLst/>
            <a:gdLst/>
            <a:ahLst/>
            <a:cxnLst/>
            <a:rect r="r" b="b" t="t" l="l"/>
            <a:pathLst>
              <a:path h="1228990" w="3677777">
                <a:moveTo>
                  <a:pt x="0" y="0"/>
                </a:moveTo>
                <a:lnTo>
                  <a:pt x="3677777" y="0"/>
                </a:lnTo>
                <a:lnTo>
                  <a:pt x="3677777" y="1228990"/>
                </a:lnTo>
                <a:lnTo>
                  <a:pt x="0" y="1228990"/>
                </a:lnTo>
                <a:lnTo>
                  <a:pt x="0" y="0"/>
                </a:lnTo>
                <a:close/>
              </a:path>
            </a:pathLst>
          </a:custGeom>
          <a:blipFill>
            <a:blip r:embed="rId4"/>
            <a:stretch>
              <a:fillRect l="0" t="0" r="0" b="0"/>
            </a:stretch>
          </a:blipFill>
        </p:spPr>
      </p:sp>
      <p:sp>
        <p:nvSpPr>
          <p:cNvPr name="TextBox 26" id="26"/>
          <p:cNvSpPr txBox="true"/>
          <p:nvPr/>
        </p:nvSpPr>
        <p:spPr>
          <a:xfrm rot="0">
            <a:off x="1971141" y="2230817"/>
            <a:ext cx="4343491" cy="554356"/>
          </a:xfrm>
          <a:prstGeom prst="rect">
            <a:avLst/>
          </a:prstGeom>
        </p:spPr>
        <p:txBody>
          <a:bodyPr anchor="t" rtlCol="false" tIns="0" lIns="0" bIns="0" rIns="0">
            <a:spAutoFit/>
          </a:bodyPr>
          <a:lstStyle/>
          <a:p>
            <a:pPr marL="0" indent="0" lvl="0">
              <a:lnSpc>
                <a:spcPts val="4290"/>
              </a:lnSpc>
              <a:spcBef>
                <a:spcPct val="0"/>
              </a:spcBef>
            </a:pPr>
            <a:r>
              <a:rPr lang="en-US" sz="3900" spc="78">
                <a:solidFill>
                  <a:srgbClr val="F88219"/>
                </a:solidFill>
                <a:latin typeface="Montserrat Ultra-Bold"/>
              </a:rPr>
              <a:t>CONCLUSION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0">
            <a:off x="8450309" y="-1543299"/>
            <a:ext cx="70256" cy="13664400"/>
            <a:chOff x="0" y="0"/>
            <a:chExt cx="93675" cy="18219200"/>
          </a:xfrm>
        </p:grpSpPr>
        <p:grpSp>
          <p:nvGrpSpPr>
            <p:cNvPr name="Group 3" id="3"/>
            <p:cNvGrpSpPr/>
            <p:nvPr/>
          </p:nvGrpSpPr>
          <p:grpSpPr>
            <a:xfrm rot="-5400000">
              <a:off x="-1347162" y="16778362"/>
              <a:ext cx="2788000" cy="93675"/>
              <a:chOff x="0" y="0"/>
              <a:chExt cx="547795" cy="18406"/>
            </a:xfrm>
          </p:grpSpPr>
          <p:sp>
            <p:nvSpPr>
              <p:cNvPr name="Freeform 4" id="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5" id="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5400000">
              <a:off x="-1347162" y="5207962"/>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5400000">
              <a:off x="-1347162" y="1347162"/>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5400000">
              <a:off x="-1347162" y="9062762"/>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5400000">
              <a:off x="-1347162" y="12951962"/>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0">
            <a:off x="6455287" y="5810970"/>
            <a:ext cx="3189273" cy="6543739"/>
            <a:chOff x="0" y="0"/>
            <a:chExt cx="4252364" cy="8724985"/>
          </a:xfrm>
        </p:grpSpPr>
        <p:grpSp>
          <p:nvGrpSpPr>
            <p:cNvPr name="Group 19" id="19"/>
            <p:cNvGrpSpPr/>
            <p:nvPr/>
          </p:nvGrpSpPr>
          <p:grpSpPr>
            <a:xfrm rot="0">
              <a:off x="693030" y="3907822"/>
              <a:ext cx="259157" cy="922763"/>
              <a:chOff x="0" y="0"/>
              <a:chExt cx="39938" cy="142206"/>
            </a:xfrm>
          </p:grpSpPr>
          <p:sp>
            <p:nvSpPr>
              <p:cNvPr name="Freeform 20" id="2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1" id="21"/>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2" id="22"/>
            <p:cNvGrpSpPr/>
            <p:nvPr/>
          </p:nvGrpSpPr>
          <p:grpSpPr>
            <a:xfrm rot="0">
              <a:off x="693030" y="7167221"/>
              <a:ext cx="259157" cy="922763"/>
              <a:chOff x="0" y="0"/>
              <a:chExt cx="39938" cy="142206"/>
            </a:xfrm>
          </p:grpSpPr>
          <p:sp>
            <p:nvSpPr>
              <p:cNvPr name="Freeform 23" id="2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4" id="24"/>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5" id="25"/>
            <p:cNvGrpSpPr/>
            <p:nvPr/>
          </p:nvGrpSpPr>
          <p:grpSpPr>
            <a:xfrm rot="0">
              <a:off x="3363328" y="3907822"/>
              <a:ext cx="259157" cy="922763"/>
              <a:chOff x="0" y="0"/>
              <a:chExt cx="39938" cy="142206"/>
            </a:xfrm>
          </p:grpSpPr>
          <p:sp>
            <p:nvSpPr>
              <p:cNvPr name="Freeform 26" id="2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7" id="27"/>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8" id="28"/>
            <p:cNvGrpSpPr/>
            <p:nvPr/>
          </p:nvGrpSpPr>
          <p:grpSpPr>
            <a:xfrm rot="0">
              <a:off x="3363328" y="7167221"/>
              <a:ext cx="259157" cy="922763"/>
              <a:chOff x="0" y="0"/>
              <a:chExt cx="39938" cy="142206"/>
            </a:xfrm>
          </p:grpSpPr>
          <p:sp>
            <p:nvSpPr>
              <p:cNvPr name="Freeform 29" id="2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30" id="30"/>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31" id="31"/>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32" id="32"/>
            <p:cNvGrpSpPr/>
            <p:nvPr/>
          </p:nvGrpSpPr>
          <p:grpSpPr>
            <a:xfrm rot="-10800000">
              <a:off x="798715" y="3343189"/>
              <a:ext cx="2703356" cy="5381796"/>
              <a:chOff x="0" y="0"/>
              <a:chExt cx="544375" cy="1083733"/>
            </a:xfrm>
          </p:grpSpPr>
          <p:sp>
            <p:nvSpPr>
              <p:cNvPr name="Freeform 33" id="33"/>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34" id="34"/>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35" id="35"/>
            <p:cNvGrpSpPr/>
            <p:nvPr/>
          </p:nvGrpSpPr>
          <p:grpSpPr>
            <a:xfrm rot="-10800000">
              <a:off x="1259656" y="5884593"/>
              <a:ext cx="1781474" cy="1744101"/>
              <a:chOff x="0" y="0"/>
              <a:chExt cx="358736" cy="351210"/>
            </a:xfrm>
          </p:grpSpPr>
          <p:sp>
            <p:nvSpPr>
              <p:cNvPr name="Freeform 36" id="36"/>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37" id="37"/>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38" id="38"/>
            <p:cNvGrpSpPr/>
            <p:nvPr/>
          </p:nvGrpSpPr>
          <p:grpSpPr>
            <a:xfrm rot="-10800000">
              <a:off x="910836" y="3567430"/>
              <a:ext cx="2479114" cy="1295618"/>
              <a:chOff x="0" y="0"/>
              <a:chExt cx="499220" cy="260899"/>
            </a:xfrm>
          </p:grpSpPr>
          <p:sp>
            <p:nvSpPr>
              <p:cNvPr name="Freeform 39" id="39"/>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40" id="40"/>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41" id="41"/>
            <p:cNvGrpSpPr/>
            <p:nvPr/>
          </p:nvGrpSpPr>
          <p:grpSpPr>
            <a:xfrm rot="-10800000">
              <a:off x="2378372" y="3419182"/>
              <a:ext cx="824710" cy="99663"/>
              <a:chOff x="0" y="0"/>
              <a:chExt cx="166072" cy="20069"/>
            </a:xfrm>
          </p:grpSpPr>
          <p:sp>
            <p:nvSpPr>
              <p:cNvPr name="Freeform 42" id="42"/>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3" id="43"/>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4" id="44"/>
            <p:cNvGrpSpPr/>
            <p:nvPr/>
          </p:nvGrpSpPr>
          <p:grpSpPr>
            <a:xfrm rot="-10800000">
              <a:off x="1097704" y="3419182"/>
              <a:ext cx="824710" cy="99663"/>
              <a:chOff x="0" y="0"/>
              <a:chExt cx="166072" cy="20069"/>
            </a:xfrm>
          </p:grpSpPr>
          <p:sp>
            <p:nvSpPr>
              <p:cNvPr name="Freeform 45" id="4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6" id="46"/>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7" id="47"/>
            <p:cNvGrpSpPr/>
            <p:nvPr/>
          </p:nvGrpSpPr>
          <p:grpSpPr>
            <a:xfrm rot="-9870462">
              <a:off x="3355431" y="5280259"/>
              <a:ext cx="450227" cy="166499"/>
              <a:chOff x="0" y="0"/>
              <a:chExt cx="90662" cy="33528"/>
            </a:xfrm>
          </p:grpSpPr>
          <p:sp>
            <p:nvSpPr>
              <p:cNvPr name="Freeform 48" id="48"/>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49" id="49"/>
              <p:cNvSpPr txBox="true"/>
              <p:nvPr/>
            </p:nvSpPr>
            <p:spPr>
              <a:xfrm>
                <a:off x="8500" y="-120682"/>
                <a:ext cx="73663" cy="151067"/>
              </a:xfrm>
              <a:prstGeom prst="rect">
                <a:avLst/>
              </a:prstGeom>
            </p:spPr>
            <p:txBody>
              <a:bodyPr anchor="ctr" rtlCol="false" tIns="49831" lIns="49831" bIns="49831" rIns="49831"/>
              <a:lstStyle/>
              <a:p>
                <a:pPr algn="ctr">
                  <a:lnSpc>
                    <a:spcPts val="4419"/>
                  </a:lnSpc>
                </a:pPr>
              </a:p>
            </p:txBody>
          </p:sp>
        </p:grpSp>
        <p:grpSp>
          <p:nvGrpSpPr>
            <p:cNvPr name="Group 50" id="50"/>
            <p:cNvGrpSpPr/>
            <p:nvPr/>
          </p:nvGrpSpPr>
          <p:grpSpPr>
            <a:xfrm rot="0">
              <a:off x="975170" y="5019733"/>
              <a:ext cx="2365175" cy="725067"/>
              <a:chOff x="0" y="0"/>
              <a:chExt cx="597833" cy="183271"/>
            </a:xfrm>
          </p:grpSpPr>
          <p:sp>
            <p:nvSpPr>
              <p:cNvPr name="Freeform 51" id="51"/>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52" id="52"/>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53" id="53"/>
            <p:cNvGrpSpPr/>
            <p:nvPr/>
          </p:nvGrpSpPr>
          <p:grpSpPr>
            <a:xfrm rot="0">
              <a:off x="939984" y="5573155"/>
              <a:ext cx="266384" cy="2452549"/>
              <a:chOff x="0" y="0"/>
              <a:chExt cx="39938" cy="367705"/>
            </a:xfrm>
          </p:grpSpPr>
          <p:sp>
            <p:nvSpPr>
              <p:cNvPr name="Freeform 54" id="54"/>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5" id="55"/>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6" id="56"/>
            <p:cNvGrpSpPr/>
            <p:nvPr/>
          </p:nvGrpSpPr>
          <p:grpSpPr>
            <a:xfrm rot="0">
              <a:off x="3122196" y="5573155"/>
              <a:ext cx="266384" cy="2452549"/>
              <a:chOff x="0" y="0"/>
              <a:chExt cx="39938" cy="367705"/>
            </a:xfrm>
          </p:grpSpPr>
          <p:sp>
            <p:nvSpPr>
              <p:cNvPr name="Freeform 57" id="5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8" id="58"/>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9" id="59"/>
            <p:cNvGrpSpPr/>
            <p:nvPr/>
          </p:nvGrpSpPr>
          <p:grpSpPr>
            <a:xfrm rot="-10800000">
              <a:off x="975170" y="7761376"/>
              <a:ext cx="2365175" cy="725067"/>
              <a:chOff x="0" y="0"/>
              <a:chExt cx="597833" cy="183271"/>
            </a:xfrm>
          </p:grpSpPr>
          <p:sp>
            <p:nvSpPr>
              <p:cNvPr name="Freeform 60" id="60"/>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61" id="61"/>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grpSp>
        <p:nvGrpSpPr>
          <p:cNvPr name="Group 62" id="62"/>
          <p:cNvGrpSpPr/>
          <p:nvPr/>
        </p:nvGrpSpPr>
        <p:grpSpPr>
          <a:xfrm rot="-5400000">
            <a:off x="3957792" y="5061438"/>
            <a:ext cx="12020550" cy="164123"/>
            <a:chOff x="0" y="0"/>
            <a:chExt cx="3165906" cy="43226"/>
          </a:xfrm>
        </p:grpSpPr>
        <p:sp>
          <p:nvSpPr>
            <p:cNvPr name="Freeform 63" id="63"/>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64" id="64"/>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65" id="65"/>
          <p:cNvGrpSpPr/>
          <p:nvPr/>
        </p:nvGrpSpPr>
        <p:grpSpPr>
          <a:xfrm rot="0">
            <a:off x="11708165" y="-1688700"/>
            <a:ext cx="70256" cy="13664400"/>
            <a:chOff x="0" y="0"/>
            <a:chExt cx="93675" cy="18219200"/>
          </a:xfrm>
        </p:grpSpPr>
        <p:grpSp>
          <p:nvGrpSpPr>
            <p:cNvPr name="Group 66" id="66"/>
            <p:cNvGrpSpPr/>
            <p:nvPr/>
          </p:nvGrpSpPr>
          <p:grpSpPr>
            <a:xfrm rot="-5400000">
              <a:off x="-1347162" y="16778362"/>
              <a:ext cx="2788000" cy="93675"/>
              <a:chOff x="0" y="0"/>
              <a:chExt cx="547795" cy="18406"/>
            </a:xfrm>
          </p:grpSpPr>
          <p:sp>
            <p:nvSpPr>
              <p:cNvPr name="Freeform 67" id="6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68" id="6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9" id="69"/>
            <p:cNvGrpSpPr/>
            <p:nvPr/>
          </p:nvGrpSpPr>
          <p:grpSpPr>
            <a:xfrm rot="-5400000">
              <a:off x="-1347162" y="5207962"/>
              <a:ext cx="2788000" cy="93675"/>
              <a:chOff x="0" y="0"/>
              <a:chExt cx="547795" cy="18406"/>
            </a:xfrm>
          </p:grpSpPr>
          <p:sp>
            <p:nvSpPr>
              <p:cNvPr name="Freeform 70" id="7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1" id="7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72" id="72"/>
            <p:cNvGrpSpPr/>
            <p:nvPr/>
          </p:nvGrpSpPr>
          <p:grpSpPr>
            <a:xfrm rot="-5400000">
              <a:off x="-1347162" y="1347162"/>
              <a:ext cx="2788000" cy="93675"/>
              <a:chOff x="0" y="0"/>
              <a:chExt cx="547795" cy="18406"/>
            </a:xfrm>
          </p:grpSpPr>
          <p:sp>
            <p:nvSpPr>
              <p:cNvPr name="Freeform 73" id="7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4" id="7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75" id="75"/>
            <p:cNvGrpSpPr/>
            <p:nvPr/>
          </p:nvGrpSpPr>
          <p:grpSpPr>
            <a:xfrm rot="-5400000">
              <a:off x="-1347162" y="9062762"/>
              <a:ext cx="2788000" cy="93675"/>
              <a:chOff x="0" y="0"/>
              <a:chExt cx="547795" cy="18406"/>
            </a:xfrm>
          </p:grpSpPr>
          <p:sp>
            <p:nvSpPr>
              <p:cNvPr name="Freeform 76" id="7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7" id="7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78" id="78"/>
          <p:cNvGrpSpPr/>
          <p:nvPr/>
        </p:nvGrpSpPr>
        <p:grpSpPr>
          <a:xfrm rot="-5400000">
            <a:off x="7508245" y="5061438"/>
            <a:ext cx="12020550" cy="164123"/>
            <a:chOff x="0" y="0"/>
            <a:chExt cx="3165906" cy="43226"/>
          </a:xfrm>
        </p:grpSpPr>
        <p:sp>
          <p:nvSpPr>
            <p:cNvPr name="Freeform 79" id="79"/>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80" id="80"/>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81" id="81"/>
          <p:cNvGrpSpPr/>
          <p:nvPr/>
        </p:nvGrpSpPr>
        <p:grpSpPr>
          <a:xfrm rot="-5400000">
            <a:off x="11140760" y="5061438"/>
            <a:ext cx="12020550" cy="164123"/>
            <a:chOff x="0" y="0"/>
            <a:chExt cx="3165906" cy="43226"/>
          </a:xfrm>
        </p:grpSpPr>
        <p:sp>
          <p:nvSpPr>
            <p:cNvPr name="Freeform 82" id="82"/>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83" id="83"/>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84" id="84"/>
          <p:cNvGrpSpPr/>
          <p:nvPr/>
        </p:nvGrpSpPr>
        <p:grpSpPr>
          <a:xfrm rot="-5400000">
            <a:off x="12388601" y="4214632"/>
            <a:ext cx="11215802" cy="1690933"/>
            <a:chOff x="0" y="0"/>
            <a:chExt cx="2953956" cy="445349"/>
          </a:xfrm>
        </p:grpSpPr>
        <p:sp>
          <p:nvSpPr>
            <p:cNvPr name="Freeform 85" id="85"/>
            <p:cNvSpPr/>
            <p:nvPr/>
          </p:nvSpPr>
          <p:spPr>
            <a:xfrm flipH="false" flipV="false" rot="0">
              <a:off x="0" y="0"/>
              <a:ext cx="2953956" cy="445349"/>
            </a:xfrm>
            <a:custGeom>
              <a:avLst/>
              <a:gdLst/>
              <a:ahLst/>
              <a:cxnLst/>
              <a:rect r="r" b="b" t="t" l="l"/>
              <a:pathLst>
                <a:path h="445349" w="2953956">
                  <a:moveTo>
                    <a:pt x="0" y="0"/>
                  </a:moveTo>
                  <a:lnTo>
                    <a:pt x="2953956" y="0"/>
                  </a:lnTo>
                  <a:lnTo>
                    <a:pt x="2953956" y="445349"/>
                  </a:lnTo>
                  <a:lnTo>
                    <a:pt x="0" y="445349"/>
                  </a:lnTo>
                  <a:close/>
                </a:path>
              </a:pathLst>
            </a:custGeom>
            <a:solidFill>
              <a:srgbClr val="F5F1DC"/>
            </a:solidFill>
          </p:spPr>
        </p:sp>
        <p:sp>
          <p:nvSpPr>
            <p:cNvPr name="TextBox 86" id="86"/>
            <p:cNvSpPr txBox="true"/>
            <p:nvPr/>
          </p:nvSpPr>
          <p:spPr>
            <a:xfrm>
              <a:off x="0" y="-123825"/>
              <a:ext cx="2953956" cy="569174"/>
            </a:xfrm>
            <a:prstGeom prst="rect">
              <a:avLst/>
            </a:prstGeom>
          </p:spPr>
          <p:txBody>
            <a:bodyPr anchor="ctr" rtlCol="false" tIns="50800" lIns="50800" bIns="50800" rIns="50800"/>
            <a:lstStyle/>
            <a:p>
              <a:pPr algn="ctr">
                <a:lnSpc>
                  <a:spcPts val="4420"/>
                </a:lnSpc>
              </a:pPr>
            </a:p>
          </p:txBody>
        </p:sp>
      </p:grpSp>
      <p:grpSp>
        <p:nvGrpSpPr>
          <p:cNvPr name="Group 87" id="87"/>
          <p:cNvGrpSpPr/>
          <p:nvPr/>
        </p:nvGrpSpPr>
        <p:grpSpPr>
          <a:xfrm rot="-2806566">
            <a:off x="9937607" y="3448325"/>
            <a:ext cx="1448064" cy="557572"/>
            <a:chOff x="0" y="0"/>
            <a:chExt cx="1930752" cy="743429"/>
          </a:xfrm>
        </p:grpSpPr>
        <p:grpSp>
          <p:nvGrpSpPr>
            <p:cNvPr name="Group 88" id="88"/>
            <p:cNvGrpSpPr/>
            <p:nvPr/>
          </p:nvGrpSpPr>
          <p:grpSpPr>
            <a:xfrm rot="0">
              <a:off x="0" y="0"/>
              <a:ext cx="1930752" cy="743429"/>
              <a:chOff x="0" y="0"/>
              <a:chExt cx="812800" cy="312966"/>
            </a:xfrm>
          </p:grpSpPr>
          <p:sp>
            <p:nvSpPr>
              <p:cNvPr name="Freeform 89" id="8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22BF7E"/>
              </a:solidFill>
            </p:spPr>
          </p:sp>
          <p:sp>
            <p:nvSpPr>
              <p:cNvPr name="TextBox 90" id="9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91" id="91"/>
            <p:cNvGrpSpPr/>
            <p:nvPr/>
          </p:nvGrpSpPr>
          <p:grpSpPr>
            <a:xfrm rot="0">
              <a:off x="635806" y="42144"/>
              <a:ext cx="659140" cy="659140"/>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3" id="9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94" id="94"/>
          <p:cNvGrpSpPr/>
          <p:nvPr/>
        </p:nvGrpSpPr>
        <p:grpSpPr>
          <a:xfrm rot="-5400000">
            <a:off x="12366966" y="4476381"/>
            <a:ext cx="1448064" cy="557572"/>
            <a:chOff x="0" y="0"/>
            <a:chExt cx="812800" cy="312966"/>
          </a:xfrm>
        </p:grpSpPr>
        <p:sp>
          <p:nvSpPr>
            <p:cNvPr name="Freeform 95" id="95"/>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96" id="96"/>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97" id="97"/>
          <p:cNvGrpSpPr/>
          <p:nvPr/>
        </p:nvGrpSpPr>
        <p:grpSpPr>
          <a:xfrm rot="-5400000">
            <a:off x="12843820" y="4507989"/>
            <a:ext cx="494355" cy="494355"/>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9" id="99"/>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100" id="100"/>
          <p:cNvGrpSpPr/>
          <p:nvPr/>
        </p:nvGrpSpPr>
        <p:grpSpPr>
          <a:xfrm rot="10579451">
            <a:off x="11626550" y="2405178"/>
            <a:ext cx="1448064" cy="557572"/>
            <a:chOff x="0" y="0"/>
            <a:chExt cx="1930752" cy="743429"/>
          </a:xfrm>
        </p:grpSpPr>
        <p:grpSp>
          <p:nvGrpSpPr>
            <p:cNvPr name="Group 101" id="101"/>
            <p:cNvGrpSpPr/>
            <p:nvPr/>
          </p:nvGrpSpPr>
          <p:grpSpPr>
            <a:xfrm rot="0">
              <a:off x="0" y="0"/>
              <a:ext cx="1930752" cy="743429"/>
              <a:chOff x="0" y="0"/>
              <a:chExt cx="812800" cy="312966"/>
            </a:xfrm>
          </p:grpSpPr>
          <p:sp>
            <p:nvSpPr>
              <p:cNvPr name="Freeform 102" id="102"/>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103" id="103"/>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04" id="104"/>
            <p:cNvGrpSpPr/>
            <p:nvPr/>
          </p:nvGrpSpPr>
          <p:grpSpPr>
            <a:xfrm rot="0">
              <a:off x="635806" y="42144"/>
              <a:ext cx="659140" cy="659140"/>
              <a:chOff x="0" y="0"/>
              <a:chExt cx="812800" cy="812800"/>
            </a:xfrm>
          </p:grpSpPr>
          <p:sp>
            <p:nvSpPr>
              <p:cNvPr name="Freeform 105" id="10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6" id="106"/>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107" id="107"/>
          <p:cNvGrpSpPr/>
          <p:nvPr/>
        </p:nvGrpSpPr>
        <p:grpSpPr>
          <a:xfrm rot="10579451">
            <a:off x="8920528" y="5010115"/>
            <a:ext cx="1448064" cy="557572"/>
            <a:chOff x="0" y="0"/>
            <a:chExt cx="1930752" cy="743429"/>
          </a:xfrm>
        </p:grpSpPr>
        <p:grpSp>
          <p:nvGrpSpPr>
            <p:cNvPr name="Group 108" id="108"/>
            <p:cNvGrpSpPr/>
            <p:nvPr/>
          </p:nvGrpSpPr>
          <p:grpSpPr>
            <a:xfrm rot="0">
              <a:off x="0" y="0"/>
              <a:ext cx="1930752" cy="743429"/>
              <a:chOff x="0" y="0"/>
              <a:chExt cx="812800" cy="312966"/>
            </a:xfrm>
          </p:grpSpPr>
          <p:sp>
            <p:nvSpPr>
              <p:cNvPr name="Freeform 109" id="10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110" id="11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11" id="111"/>
            <p:cNvGrpSpPr/>
            <p:nvPr/>
          </p:nvGrpSpPr>
          <p:grpSpPr>
            <a:xfrm rot="0">
              <a:off x="635806" y="42144"/>
              <a:ext cx="659140" cy="659140"/>
              <a:chOff x="0" y="0"/>
              <a:chExt cx="812800" cy="812800"/>
            </a:xfrm>
          </p:grpSpPr>
          <p:sp>
            <p:nvSpPr>
              <p:cNvPr name="Freeform 112" id="1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3" id="11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114" id="114"/>
          <p:cNvGrpSpPr/>
          <p:nvPr/>
        </p:nvGrpSpPr>
        <p:grpSpPr>
          <a:xfrm rot="0">
            <a:off x="15255340" y="-1536300"/>
            <a:ext cx="70256" cy="13664400"/>
            <a:chOff x="0" y="0"/>
            <a:chExt cx="93675" cy="18219200"/>
          </a:xfrm>
        </p:grpSpPr>
        <p:grpSp>
          <p:nvGrpSpPr>
            <p:cNvPr name="Group 115" id="115"/>
            <p:cNvGrpSpPr/>
            <p:nvPr/>
          </p:nvGrpSpPr>
          <p:grpSpPr>
            <a:xfrm rot="-5400000">
              <a:off x="-1347162" y="16778362"/>
              <a:ext cx="2788000" cy="93675"/>
              <a:chOff x="0" y="0"/>
              <a:chExt cx="547795" cy="18406"/>
            </a:xfrm>
          </p:grpSpPr>
          <p:sp>
            <p:nvSpPr>
              <p:cNvPr name="Freeform 116" id="1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7" id="1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18" id="118"/>
            <p:cNvGrpSpPr/>
            <p:nvPr/>
          </p:nvGrpSpPr>
          <p:grpSpPr>
            <a:xfrm rot="-5400000">
              <a:off x="-1347162" y="5207962"/>
              <a:ext cx="2788000" cy="93675"/>
              <a:chOff x="0" y="0"/>
              <a:chExt cx="547795" cy="18406"/>
            </a:xfrm>
          </p:grpSpPr>
          <p:sp>
            <p:nvSpPr>
              <p:cNvPr name="Freeform 119" id="11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20" id="12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1" id="121"/>
            <p:cNvGrpSpPr/>
            <p:nvPr/>
          </p:nvGrpSpPr>
          <p:grpSpPr>
            <a:xfrm rot="-5400000">
              <a:off x="-1347162" y="1347162"/>
              <a:ext cx="2788000" cy="93675"/>
              <a:chOff x="0" y="0"/>
              <a:chExt cx="547795" cy="18406"/>
            </a:xfrm>
          </p:grpSpPr>
          <p:sp>
            <p:nvSpPr>
              <p:cNvPr name="Freeform 122" id="12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23" id="12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4" id="124"/>
            <p:cNvGrpSpPr/>
            <p:nvPr/>
          </p:nvGrpSpPr>
          <p:grpSpPr>
            <a:xfrm rot="-5400000">
              <a:off x="-1347162" y="9062762"/>
              <a:ext cx="2788000" cy="93675"/>
              <a:chOff x="0" y="0"/>
              <a:chExt cx="547795" cy="18406"/>
            </a:xfrm>
          </p:grpSpPr>
          <p:sp>
            <p:nvSpPr>
              <p:cNvPr name="Freeform 125" id="125"/>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26" id="126"/>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7" id="127"/>
            <p:cNvGrpSpPr/>
            <p:nvPr/>
          </p:nvGrpSpPr>
          <p:grpSpPr>
            <a:xfrm rot="-5400000">
              <a:off x="-1347162" y="12951962"/>
              <a:ext cx="2788000" cy="93675"/>
              <a:chOff x="0" y="0"/>
              <a:chExt cx="547795" cy="18406"/>
            </a:xfrm>
          </p:grpSpPr>
          <p:sp>
            <p:nvSpPr>
              <p:cNvPr name="Freeform 128" id="128"/>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29" id="129"/>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30" id="130"/>
          <p:cNvGrpSpPr/>
          <p:nvPr/>
        </p:nvGrpSpPr>
        <p:grpSpPr>
          <a:xfrm rot="-5400000">
            <a:off x="1199402" y="5108372"/>
            <a:ext cx="13664400" cy="70256"/>
            <a:chOff x="0" y="0"/>
            <a:chExt cx="18219200" cy="93675"/>
          </a:xfrm>
        </p:grpSpPr>
        <p:grpSp>
          <p:nvGrpSpPr>
            <p:cNvPr name="Group 131" id="131"/>
            <p:cNvGrpSpPr/>
            <p:nvPr/>
          </p:nvGrpSpPr>
          <p:grpSpPr>
            <a:xfrm rot="0">
              <a:off x="0" y="0"/>
              <a:ext cx="2788000" cy="93675"/>
              <a:chOff x="0" y="0"/>
              <a:chExt cx="547795" cy="18406"/>
            </a:xfrm>
          </p:grpSpPr>
          <p:sp>
            <p:nvSpPr>
              <p:cNvPr name="Freeform 132" id="13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3" id="13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34" id="134"/>
            <p:cNvGrpSpPr/>
            <p:nvPr/>
          </p:nvGrpSpPr>
          <p:grpSpPr>
            <a:xfrm rot="0">
              <a:off x="11570400" y="0"/>
              <a:ext cx="2788000" cy="93675"/>
              <a:chOff x="0" y="0"/>
              <a:chExt cx="547795" cy="18406"/>
            </a:xfrm>
          </p:grpSpPr>
          <p:sp>
            <p:nvSpPr>
              <p:cNvPr name="Freeform 135" id="135"/>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6" id="136"/>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37" id="137"/>
            <p:cNvGrpSpPr/>
            <p:nvPr/>
          </p:nvGrpSpPr>
          <p:grpSpPr>
            <a:xfrm rot="0">
              <a:off x="3860800" y="0"/>
              <a:ext cx="2788000" cy="93675"/>
              <a:chOff x="0" y="0"/>
              <a:chExt cx="547795" cy="18406"/>
            </a:xfrm>
          </p:grpSpPr>
          <p:sp>
            <p:nvSpPr>
              <p:cNvPr name="Freeform 138" id="138"/>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9" id="139"/>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40" id="140"/>
            <p:cNvGrpSpPr/>
            <p:nvPr/>
          </p:nvGrpSpPr>
          <p:grpSpPr>
            <a:xfrm rot="0">
              <a:off x="15431200" y="0"/>
              <a:ext cx="2788000" cy="93675"/>
              <a:chOff x="0" y="0"/>
              <a:chExt cx="547795" cy="18406"/>
            </a:xfrm>
          </p:grpSpPr>
          <p:sp>
            <p:nvSpPr>
              <p:cNvPr name="Freeform 141" id="141"/>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2" id="142"/>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43" id="143"/>
            <p:cNvGrpSpPr/>
            <p:nvPr/>
          </p:nvGrpSpPr>
          <p:grpSpPr>
            <a:xfrm rot="0">
              <a:off x="7715600" y="0"/>
              <a:ext cx="2788000" cy="93675"/>
              <a:chOff x="0" y="0"/>
              <a:chExt cx="547795" cy="18406"/>
            </a:xfrm>
          </p:grpSpPr>
          <p:sp>
            <p:nvSpPr>
              <p:cNvPr name="Freeform 144" id="14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5" id="14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46" id="146"/>
          <p:cNvGrpSpPr/>
          <p:nvPr/>
        </p:nvGrpSpPr>
        <p:grpSpPr>
          <a:xfrm rot="-5400000">
            <a:off x="-569580" y="-473522"/>
            <a:ext cx="11215802" cy="11067241"/>
            <a:chOff x="0" y="0"/>
            <a:chExt cx="2953956" cy="2914829"/>
          </a:xfrm>
        </p:grpSpPr>
        <p:sp>
          <p:nvSpPr>
            <p:cNvPr name="Freeform 147" id="147"/>
            <p:cNvSpPr/>
            <p:nvPr/>
          </p:nvSpPr>
          <p:spPr>
            <a:xfrm flipH="false" flipV="false" rot="0">
              <a:off x="0" y="0"/>
              <a:ext cx="2953956" cy="2914829"/>
            </a:xfrm>
            <a:custGeom>
              <a:avLst/>
              <a:gdLst/>
              <a:ahLst/>
              <a:cxnLst/>
              <a:rect r="r" b="b" t="t" l="l"/>
              <a:pathLst>
                <a:path h="2914829" w="2953956">
                  <a:moveTo>
                    <a:pt x="0" y="0"/>
                  </a:moveTo>
                  <a:lnTo>
                    <a:pt x="2953956" y="0"/>
                  </a:lnTo>
                  <a:lnTo>
                    <a:pt x="2953956" y="2914829"/>
                  </a:lnTo>
                  <a:lnTo>
                    <a:pt x="0" y="2914829"/>
                  </a:lnTo>
                  <a:close/>
                </a:path>
              </a:pathLst>
            </a:custGeom>
            <a:solidFill>
              <a:srgbClr val="0B1541"/>
            </a:solidFill>
          </p:spPr>
        </p:sp>
        <p:sp>
          <p:nvSpPr>
            <p:cNvPr name="TextBox 148" id="148"/>
            <p:cNvSpPr txBox="true"/>
            <p:nvPr/>
          </p:nvSpPr>
          <p:spPr>
            <a:xfrm>
              <a:off x="0" y="-123825"/>
              <a:ext cx="2953956" cy="3038654"/>
            </a:xfrm>
            <a:prstGeom prst="rect">
              <a:avLst/>
            </a:prstGeom>
          </p:spPr>
          <p:txBody>
            <a:bodyPr anchor="ctr" rtlCol="false" tIns="50800" lIns="50800" bIns="50800" rIns="50800"/>
            <a:lstStyle/>
            <a:p>
              <a:pPr algn="ctr">
                <a:lnSpc>
                  <a:spcPts val="4420"/>
                </a:lnSpc>
              </a:pPr>
            </a:p>
          </p:txBody>
        </p:sp>
      </p:grpSp>
      <p:sp>
        <p:nvSpPr>
          <p:cNvPr name="Freeform 149" id="149"/>
          <p:cNvSpPr/>
          <p:nvPr/>
        </p:nvSpPr>
        <p:spPr>
          <a:xfrm flipH="false" flipV="false" rot="0">
            <a:off x="677168" y="4812330"/>
            <a:ext cx="937546" cy="953143"/>
          </a:xfrm>
          <a:custGeom>
            <a:avLst/>
            <a:gdLst/>
            <a:ahLst/>
            <a:cxnLst/>
            <a:rect r="r" b="b" t="t" l="l"/>
            <a:pathLst>
              <a:path h="953143" w="937546">
                <a:moveTo>
                  <a:pt x="0" y="0"/>
                </a:moveTo>
                <a:lnTo>
                  <a:pt x="937546" y="0"/>
                </a:lnTo>
                <a:lnTo>
                  <a:pt x="937546" y="953142"/>
                </a:lnTo>
                <a:lnTo>
                  <a:pt x="0" y="9531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0" id="150"/>
          <p:cNvGrpSpPr/>
          <p:nvPr/>
        </p:nvGrpSpPr>
        <p:grpSpPr>
          <a:xfrm rot="0">
            <a:off x="13695832" y="-59092"/>
            <a:ext cx="3189273" cy="6543739"/>
            <a:chOff x="0" y="0"/>
            <a:chExt cx="4252364" cy="8724985"/>
          </a:xfrm>
        </p:grpSpPr>
        <p:grpSp>
          <p:nvGrpSpPr>
            <p:cNvPr name="Group 151" id="151"/>
            <p:cNvGrpSpPr/>
            <p:nvPr/>
          </p:nvGrpSpPr>
          <p:grpSpPr>
            <a:xfrm rot="0">
              <a:off x="693030" y="3907822"/>
              <a:ext cx="259157" cy="922763"/>
              <a:chOff x="0" y="0"/>
              <a:chExt cx="39938" cy="142206"/>
            </a:xfrm>
          </p:grpSpPr>
          <p:sp>
            <p:nvSpPr>
              <p:cNvPr name="Freeform 152" id="152"/>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3" id="153"/>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54" id="154"/>
            <p:cNvGrpSpPr/>
            <p:nvPr/>
          </p:nvGrpSpPr>
          <p:grpSpPr>
            <a:xfrm rot="0">
              <a:off x="693030" y="7167221"/>
              <a:ext cx="259157" cy="922763"/>
              <a:chOff x="0" y="0"/>
              <a:chExt cx="39938" cy="142206"/>
            </a:xfrm>
          </p:grpSpPr>
          <p:sp>
            <p:nvSpPr>
              <p:cNvPr name="Freeform 155" id="155"/>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6" id="156"/>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57" id="157"/>
            <p:cNvGrpSpPr/>
            <p:nvPr/>
          </p:nvGrpSpPr>
          <p:grpSpPr>
            <a:xfrm rot="0">
              <a:off x="3363328" y="3907822"/>
              <a:ext cx="259157" cy="922763"/>
              <a:chOff x="0" y="0"/>
              <a:chExt cx="39938" cy="142206"/>
            </a:xfrm>
          </p:grpSpPr>
          <p:sp>
            <p:nvSpPr>
              <p:cNvPr name="Freeform 158" id="15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9" id="159"/>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60" id="160"/>
            <p:cNvGrpSpPr/>
            <p:nvPr/>
          </p:nvGrpSpPr>
          <p:grpSpPr>
            <a:xfrm rot="0">
              <a:off x="3363328" y="7167221"/>
              <a:ext cx="259157" cy="922763"/>
              <a:chOff x="0" y="0"/>
              <a:chExt cx="39938" cy="142206"/>
            </a:xfrm>
          </p:grpSpPr>
          <p:sp>
            <p:nvSpPr>
              <p:cNvPr name="Freeform 161" id="16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62" id="162"/>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163" id="163"/>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164" id="164"/>
            <p:cNvGrpSpPr/>
            <p:nvPr/>
          </p:nvGrpSpPr>
          <p:grpSpPr>
            <a:xfrm rot="-10800000">
              <a:off x="798715" y="3343189"/>
              <a:ext cx="2703356" cy="5381796"/>
              <a:chOff x="0" y="0"/>
              <a:chExt cx="544375" cy="1083733"/>
            </a:xfrm>
          </p:grpSpPr>
          <p:sp>
            <p:nvSpPr>
              <p:cNvPr name="Freeform 165" id="165"/>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166" id="166"/>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167" id="167"/>
            <p:cNvGrpSpPr/>
            <p:nvPr/>
          </p:nvGrpSpPr>
          <p:grpSpPr>
            <a:xfrm rot="-10800000">
              <a:off x="1259656" y="5884593"/>
              <a:ext cx="1781474" cy="1744101"/>
              <a:chOff x="0" y="0"/>
              <a:chExt cx="358736" cy="351210"/>
            </a:xfrm>
          </p:grpSpPr>
          <p:sp>
            <p:nvSpPr>
              <p:cNvPr name="Freeform 168" id="168"/>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169" id="169"/>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170" id="170"/>
            <p:cNvGrpSpPr/>
            <p:nvPr/>
          </p:nvGrpSpPr>
          <p:grpSpPr>
            <a:xfrm rot="-10800000">
              <a:off x="910836" y="3567430"/>
              <a:ext cx="2479114" cy="1295618"/>
              <a:chOff x="0" y="0"/>
              <a:chExt cx="499220" cy="260899"/>
            </a:xfrm>
          </p:grpSpPr>
          <p:sp>
            <p:nvSpPr>
              <p:cNvPr name="Freeform 171" id="171"/>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172" id="172"/>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173" id="173"/>
            <p:cNvGrpSpPr/>
            <p:nvPr/>
          </p:nvGrpSpPr>
          <p:grpSpPr>
            <a:xfrm rot="-10800000">
              <a:off x="2378372" y="3419182"/>
              <a:ext cx="824710" cy="99663"/>
              <a:chOff x="0" y="0"/>
              <a:chExt cx="166072" cy="20069"/>
            </a:xfrm>
          </p:grpSpPr>
          <p:sp>
            <p:nvSpPr>
              <p:cNvPr name="Freeform 174" id="174"/>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75" id="175"/>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76" id="176"/>
            <p:cNvGrpSpPr/>
            <p:nvPr/>
          </p:nvGrpSpPr>
          <p:grpSpPr>
            <a:xfrm rot="-10800000">
              <a:off x="1097704" y="3419182"/>
              <a:ext cx="824710" cy="99663"/>
              <a:chOff x="0" y="0"/>
              <a:chExt cx="166072" cy="20069"/>
            </a:xfrm>
          </p:grpSpPr>
          <p:sp>
            <p:nvSpPr>
              <p:cNvPr name="Freeform 177" id="177"/>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78" id="178"/>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79" id="179"/>
            <p:cNvGrpSpPr/>
            <p:nvPr/>
          </p:nvGrpSpPr>
          <p:grpSpPr>
            <a:xfrm rot="-9870462">
              <a:off x="3355431" y="5280259"/>
              <a:ext cx="450227" cy="166499"/>
              <a:chOff x="0" y="0"/>
              <a:chExt cx="90662" cy="33528"/>
            </a:xfrm>
          </p:grpSpPr>
          <p:sp>
            <p:nvSpPr>
              <p:cNvPr name="Freeform 180" id="180"/>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181" id="181"/>
              <p:cNvSpPr txBox="true"/>
              <p:nvPr/>
            </p:nvSpPr>
            <p:spPr>
              <a:xfrm>
                <a:off x="8500" y="-120682"/>
                <a:ext cx="73663" cy="151067"/>
              </a:xfrm>
              <a:prstGeom prst="rect">
                <a:avLst/>
              </a:prstGeom>
            </p:spPr>
            <p:txBody>
              <a:bodyPr anchor="ctr" rtlCol="false" tIns="49831" lIns="49831" bIns="49831" rIns="49831"/>
              <a:lstStyle/>
              <a:p>
                <a:pPr algn="ctr">
                  <a:lnSpc>
                    <a:spcPts val="4419"/>
                  </a:lnSpc>
                </a:pPr>
              </a:p>
            </p:txBody>
          </p:sp>
        </p:grpSp>
        <p:grpSp>
          <p:nvGrpSpPr>
            <p:cNvPr name="Group 182" id="182"/>
            <p:cNvGrpSpPr/>
            <p:nvPr/>
          </p:nvGrpSpPr>
          <p:grpSpPr>
            <a:xfrm rot="0">
              <a:off x="975170" y="5019733"/>
              <a:ext cx="2365175" cy="725067"/>
              <a:chOff x="0" y="0"/>
              <a:chExt cx="597833" cy="183271"/>
            </a:xfrm>
          </p:grpSpPr>
          <p:sp>
            <p:nvSpPr>
              <p:cNvPr name="Freeform 183" id="183"/>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84" id="184"/>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185" id="185"/>
            <p:cNvGrpSpPr/>
            <p:nvPr/>
          </p:nvGrpSpPr>
          <p:grpSpPr>
            <a:xfrm rot="0">
              <a:off x="939984" y="5573155"/>
              <a:ext cx="266384" cy="2452549"/>
              <a:chOff x="0" y="0"/>
              <a:chExt cx="39938" cy="367705"/>
            </a:xfrm>
          </p:grpSpPr>
          <p:sp>
            <p:nvSpPr>
              <p:cNvPr name="Freeform 186" id="186"/>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87" id="187"/>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88" id="188"/>
            <p:cNvGrpSpPr/>
            <p:nvPr/>
          </p:nvGrpSpPr>
          <p:grpSpPr>
            <a:xfrm rot="0">
              <a:off x="3122196" y="5573155"/>
              <a:ext cx="266384" cy="2452549"/>
              <a:chOff x="0" y="0"/>
              <a:chExt cx="39938" cy="367705"/>
            </a:xfrm>
          </p:grpSpPr>
          <p:sp>
            <p:nvSpPr>
              <p:cNvPr name="Freeform 189" id="189"/>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90" id="190"/>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91" id="191"/>
            <p:cNvGrpSpPr/>
            <p:nvPr/>
          </p:nvGrpSpPr>
          <p:grpSpPr>
            <a:xfrm rot="-10800000">
              <a:off x="975170" y="7761376"/>
              <a:ext cx="2365175" cy="725067"/>
              <a:chOff x="0" y="0"/>
              <a:chExt cx="597833" cy="183271"/>
            </a:xfrm>
          </p:grpSpPr>
          <p:sp>
            <p:nvSpPr>
              <p:cNvPr name="Freeform 192" id="192"/>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93" id="193"/>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grpSp>
        <p:nvGrpSpPr>
          <p:cNvPr name="Group 194" id="194"/>
          <p:cNvGrpSpPr/>
          <p:nvPr/>
        </p:nvGrpSpPr>
        <p:grpSpPr>
          <a:xfrm rot="0">
            <a:off x="10754603" y="3211575"/>
            <a:ext cx="3191959" cy="6546144"/>
            <a:chOff x="0" y="0"/>
            <a:chExt cx="4255945" cy="8728192"/>
          </a:xfrm>
        </p:grpSpPr>
        <p:grpSp>
          <p:nvGrpSpPr>
            <p:cNvPr name="Group 195" id="195"/>
            <p:cNvGrpSpPr/>
            <p:nvPr/>
          </p:nvGrpSpPr>
          <p:grpSpPr>
            <a:xfrm rot="-3784">
              <a:off x="679385" y="4050077"/>
              <a:ext cx="259157" cy="922763"/>
              <a:chOff x="0" y="0"/>
              <a:chExt cx="39938" cy="142206"/>
            </a:xfrm>
          </p:grpSpPr>
          <p:sp>
            <p:nvSpPr>
              <p:cNvPr name="Freeform 196" id="19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97" id="197"/>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98" id="198"/>
            <p:cNvGrpSpPr/>
            <p:nvPr/>
          </p:nvGrpSpPr>
          <p:grpSpPr>
            <a:xfrm rot="-3784">
              <a:off x="3349682" y="4047138"/>
              <a:ext cx="259157" cy="922763"/>
              <a:chOff x="0" y="0"/>
              <a:chExt cx="39938" cy="142206"/>
            </a:xfrm>
          </p:grpSpPr>
          <p:sp>
            <p:nvSpPr>
              <p:cNvPr name="Freeform 199" id="19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00" id="200"/>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01" id="201"/>
            <p:cNvGrpSpPr/>
            <p:nvPr/>
          </p:nvGrpSpPr>
          <p:grpSpPr>
            <a:xfrm rot="-3784">
              <a:off x="682973" y="7309475"/>
              <a:ext cx="259157" cy="922763"/>
              <a:chOff x="0" y="0"/>
              <a:chExt cx="39938" cy="142206"/>
            </a:xfrm>
          </p:grpSpPr>
          <p:sp>
            <p:nvSpPr>
              <p:cNvPr name="Freeform 202" id="202"/>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03" id="203"/>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04" id="204"/>
            <p:cNvGrpSpPr/>
            <p:nvPr/>
          </p:nvGrpSpPr>
          <p:grpSpPr>
            <a:xfrm rot="-3784">
              <a:off x="3353270" y="7306535"/>
              <a:ext cx="259157" cy="922763"/>
              <a:chOff x="0" y="0"/>
              <a:chExt cx="39938" cy="142206"/>
            </a:xfrm>
          </p:grpSpPr>
          <p:sp>
            <p:nvSpPr>
              <p:cNvPr name="Freeform 205" id="205"/>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06" id="206"/>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207" id="207"/>
            <p:cNvSpPr/>
            <p:nvPr/>
          </p:nvSpPr>
          <p:spPr>
            <a:xfrm flipH="false" flipV="false" rot="-10796848">
              <a:off x="1790" y="1948"/>
              <a:ext cx="4252364" cy="3907822"/>
            </a:xfrm>
            <a:custGeom>
              <a:avLst/>
              <a:gdLst/>
              <a:ahLst/>
              <a:cxnLst/>
              <a:rect r="r" b="b" t="t" l="l"/>
              <a:pathLst>
                <a:path h="3907822" w="4252364">
                  <a:moveTo>
                    <a:pt x="0" y="0"/>
                  </a:moveTo>
                  <a:lnTo>
                    <a:pt x="4252365" y="0"/>
                  </a:lnTo>
                  <a:lnTo>
                    <a:pt x="4252365" y="3907822"/>
                  </a:lnTo>
                  <a:lnTo>
                    <a:pt x="0" y="3907822"/>
                  </a:lnTo>
                  <a:lnTo>
                    <a:pt x="0" y="0"/>
                  </a:lnTo>
                  <a:close/>
                </a:path>
              </a:pathLst>
            </a:custGeom>
            <a:blipFill>
              <a:blip r:embed="rId2"/>
              <a:stretch>
                <a:fillRect l="0" t="-20079" r="0" b="-2015"/>
              </a:stretch>
            </a:blipFill>
          </p:spPr>
        </p:sp>
        <p:grpSp>
          <p:nvGrpSpPr>
            <p:cNvPr name="Group 208" id="208"/>
            <p:cNvGrpSpPr/>
            <p:nvPr/>
          </p:nvGrpSpPr>
          <p:grpSpPr>
            <a:xfrm rot="-10796848">
              <a:off x="796765" y="3345158"/>
              <a:ext cx="2703356" cy="5381796"/>
              <a:chOff x="0" y="0"/>
              <a:chExt cx="544375" cy="1083733"/>
            </a:xfrm>
          </p:grpSpPr>
          <p:sp>
            <p:nvSpPr>
              <p:cNvPr name="Freeform 209" id="209"/>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22BF7E"/>
              </a:solidFill>
              <a:ln cap="rnd">
                <a:noFill/>
                <a:prstDash val="solid"/>
                <a:round/>
              </a:ln>
            </p:spPr>
          </p:sp>
          <p:sp>
            <p:nvSpPr>
              <p:cNvPr name="TextBox 210" id="210"/>
              <p:cNvSpPr txBox="true"/>
              <p:nvPr/>
            </p:nvSpPr>
            <p:spPr>
              <a:xfrm>
                <a:off x="0" y="-123825"/>
                <a:ext cx="544375" cy="1207558"/>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11" id="211"/>
            <p:cNvGrpSpPr/>
            <p:nvPr/>
          </p:nvGrpSpPr>
          <p:grpSpPr>
            <a:xfrm rot="-10796848">
              <a:off x="1257044" y="5886561"/>
              <a:ext cx="1781474" cy="1744101"/>
              <a:chOff x="0" y="0"/>
              <a:chExt cx="358736" cy="351210"/>
            </a:xfrm>
          </p:grpSpPr>
          <p:sp>
            <p:nvSpPr>
              <p:cNvPr name="Freeform 212" id="212"/>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76CDA9"/>
              </a:solidFill>
              <a:ln cap="sq">
                <a:noFill/>
                <a:prstDash val="solid"/>
                <a:miter/>
              </a:ln>
            </p:spPr>
          </p:sp>
          <p:sp>
            <p:nvSpPr>
              <p:cNvPr name="TextBox 213" id="213"/>
              <p:cNvSpPr txBox="true"/>
              <p:nvPr/>
            </p:nvSpPr>
            <p:spPr>
              <a:xfrm>
                <a:off x="0" y="-123825"/>
                <a:ext cx="358736" cy="475035"/>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14" id="214"/>
            <p:cNvGrpSpPr/>
            <p:nvPr/>
          </p:nvGrpSpPr>
          <p:grpSpPr>
            <a:xfrm rot="-10796848">
              <a:off x="910553" y="3569400"/>
              <a:ext cx="2479114" cy="1295618"/>
              <a:chOff x="0" y="0"/>
              <a:chExt cx="499220" cy="260899"/>
            </a:xfrm>
          </p:grpSpPr>
          <p:sp>
            <p:nvSpPr>
              <p:cNvPr name="Freeform 215" id="215"/>
              <p:cNvSpPr/>
              <p:nvPr/>
            </p:nvSpPr>
            <p:spPr>
              <a:xfrm flipH="false" flipV="false" rot="0">
                <a:off x="0" y="0"/>
                <a:ext cx="499220" cy="260899"/>
              </a:xfrm>
              <a:custGeom>
                <a:avLst/>
                <a:gdLst/>
                <a:ahLst/>
                <a:cxnLst/>
                <a:rect r="r" b="b" t="t" l="l"/>
                <a:pathLst>
                  <a:path h="260899" w="499220">
                    <a:moveTo>
                      <a:pt x="83276" y="0"/>
                    </a:moveTo>
                    <a:lnTo>
                      <a:pt x="415944" y="0"/>
                    </a:lnTo>
                    <a:cubicBezTo>
                      <a:pt x="461936" y="0"/>
                      <a:pt x="499220" y="37284"/>
                      <a:pt x="499220" y="83276"/>
                    </a:cubicBezTo>
                    <a:lnTo>
                      <a:pt x="499220" y="177623"/>
                    </a:lnTo>
                    <a:cubicBezTo>
                      <a:pt x="499220" y="199709"/>
                      <a:pt x="490446" y="220890"/>
                      <a:pt x="474829" y="236508"/>
                    </a:cubicBezTo>
                    <a:cubicBezTo>
                      <a:pt x="459211" y="252125"/>
                      <a:pt x="438030" y="260899"/>
                      <a:pt x="415944" y="260899"/>
                    </a:cubicBezTo>
                    <a:lnTo>
                      <a:pt x="83276" y="260899"/>
                    </a:lnTo>
                    <a:cubicBezTo>
                      <a:pt x="37284" y="260899"/>
                      <a:pt x="0" y="223615"/>
                      <a:pt x="0" y="177623"/>
                    </a:cubicBezTo>
                    <a:lnTo>
                      <a:pt x="0" y="83276"/>
                    </a:lnTo>
                    <a:cubicBezTo>
                      <a:pt x="0" y="61190"/>
                      <a:pt x="8774" y="40008"/>
                      <a:pt x="24391" y="24391"/>
                    </a:cubicBezTo>
                    <a:cubicBezTo>
                      <a:pt x="40008" y="8774"/>
                      <a:pt x="61190" y="0"/>
                      <a:pt x="83276" y="0"/>
                    </a:cubicBezTo>
                    <a:close/>
                  </a:path>
                </a:pathLst>
              </a:custGeom>
              <a:solidFill>
                <a:srgbClr val="76CDA9"/>
              </a:solidFill>
              <a:ln cap="sq">
                <a:noFill/>
                <a:prstDash val="solid"/>
                <a:miter/>
              </a:ln>
            </p:spPr>
          </p:sp>
          <p:sp>
            <p:nvSpPr>
              <p:cNvPr name="TextBox 216" id="216"/>
              <p:cNvSpPr txBox="true"/>
              <p:nvPr/>
            </p:nvSpPr>
            <p:spPr>
              <a:xfrm>
                <a:off x="0" y="-123825"/>
                <a:ext cx="499220" cy="384724"/>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17" id="217"/>
            <p:cNvGrpSpPr/>
            <p:nvPr/>
          </p:nvGrpSpPr>
          <p:grpSpPr>
            <a:xfrm rot="-10796848">
              <a:off x="2378773" y="3421739"/>
              <a:ext cx="824710" cy="99663"/>
              <a:chOff x="0" y="0"/>
              <a:chExt cx="166072" cy="20069"/>
            </a:xfrm>
          </p:grpSpPr>
          <p:sp>
            <p:nvSpPr>
              <p:cNvPr name="Freeform 218" id="218"/>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219" id="219"/>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220" id="220"/>
            <p:cNvGrpSpPr/>
            <p:nvPr/>
          </p:nvGrpSpPr>
          <p:grpSpPr>
            <a:xfrm rot="-10796848">
              <a:off x="1098106" y="3420565"/>
              <a:ext cx="824710" cy="99663"/>
              <a:chOff x="0" y="0"/>
              <a:chExt cx="166072" cy="20069"/>
            </a:xfrm>
          </p:grpSpPr>
          <p:sp>
            <p:nvSpPr>
              <p:cNvPr name="Freeform 221" id="221"/>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222" id="222"/>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223" id="223"/>
            <p:cNvGrpSpPr/>
            <p:nvPr/>
          </p:nvGrpSpPr>
          <p:grpSpPr>
            <a:xfrm rot="-9867310">
              <a:off x="3354094" y="5283539"/>
              <a:ext cx="450227" cy="166499"/>
              <a:chOff x="0" y="0"/>
              <a:chExt cx="90662" cy="33528"/>
            </a:xfrm>
          </p:grpSpPr>
          <p:sp>
            <p:nvSpPr>
              <p:cNvPr name="Freeform 224" id="224"/>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225" id="225"/>
              <p:cNvSpPr txBox="true"/>
              <p:nvPr/>
            </p:nvSpPr>
            <p:spPr>
              <a:xfrm>
                <a:off x="8500" y="-120682"/>
                <a:ext cx="73663" cy="151067"/>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26" id="226"/>
            <p:cNvGrpSpPr/>
            <p:nvPr/>
          </p:nvGrpSpPr>
          <p:grpSpPr>
            <a:xfrm rot="9604850">
              <a:off x="471635" y="5296826"/>
              <a:ext cx="450227" cy="166499"/>
              <a:chOff x="0" y="0"/>
              <a:chExt cx="90662" cy="33528"/>
            </a:xfrm>
          </p:grpSpPr>
          <p:sp>
            <p:nvSpPr>
              <p:cNvPr name="Freeform 227" id="227"/>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228" id="228"/>
              <p:cNvSpPr txBox="true"/>
              <p:nvPr/>
            </p:nvSpPr>
            <p:spPr>
              <a:xfrm>
                <a:off x="8500" y="-120682"/>
                <a:ext cx="73663" cy="151067"/>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29" id="229"/>
            <p:cNvGrpSpPr/>
            <p:nvPr/>
          </p:nvGrpSpPr>
          <p:grpSpPr>
            <a:xfrm rot="19984">
              <a:off x="966805" y="5032936"/>
              <a:ext cx="2365175" cy="725067"/>
              <a:chOff x="0" y="0"/>
              <a:chExt cx="597833" cy="183271"/>
            </a:xfrm>
          </p:grpSpPr>
          <p:sp>
            <p:nvSpPr>
              <p:cNvPr name="Freeform 230" id="230"/>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231" id="231"/>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2" id="232"/>
            <p:cNvGrpSpPr/>
            <p:nvPr/>
          </p:nvGrpSpPr>
          <p:grpSpPr>
            <a:xfrm rot="19984">
              <a:off x="3105575" y="5592714"/>
              <a:ext cx="266384" cy="2452549"/>
              <a:chOff x="0" y="0"/>
              <a:chExt cx="39938" cy="367705"/>
            </a:xfrm>
          </p:grpSpPr>
          <p:sp>
            <p:nvSpPr>
              <p:cNvPr name="Freeform 233" id="233"/>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234" id="234"/>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5" id="235"/>
            <p:cNvGrpSpPr/>
            <p:nvPr/>
          </p:nvGrpSpPr>
          <p:grpSpPr>
            <a:xfrm rot="19984">
              <a:off x="919234" y="5592714"/>
              <a:ext cx="266384" cy="2452549"/>
              <a:chOff x="0" y="0"/>
              <a:chExt cx="39938" cy="367705"/>
            </a:xfrm>
          </p:grpSpPr>
          <p:sp>
            <p:nvSpPr>
              <p:cNvPr name="Freeform 236" id="236"/>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237" id="237"/>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8" id="238"/>
            <p:cNvGrpSpPr/>
            <p:nvPr/>
          </p:nvGrpSpPr>
          <p:grpSpPr>
            <a:xfrm rot="-10780015">
              <a:off x="950868" y="7774532"/>
              <a:ext cx="2365175" cy="725067"/>
              <a:chOff x="0" y="0"/>
              <a:chExt cx="597833" cy="183271"/>
            </a:xfrm>
          </p:grpSpPr>
          <p:sp>
            <p:nvSpPr>
              <p:cNvPr name="Freeform 239" id="239"/>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240" id="240"/>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sp>
        <p:nvSpPr>
          <p:cNvPr name="TextBox 241" id="241"/>
          <p:cNvSpPr txBox="true"/>
          <p:nvPr/>
        </p:nvSpPr>
        <p:spPr>
          <a:xfrm rot="0">
            <a:off x="1995714" y="5107724"/>
            <a:ext cx="9645777" cy="566105"/>
          </a:xfrm>
          <a:prstGeom prst="rect">
            <a:avLst/>
          </a:prstGeom>
        </p:spPr>
        <p:txBody>
          <a:bodyPr anchor="t" rtlCol="false" tIns="0" lIns="0" bIns="0" rIns="0">
            <a:spAutoFit/>
          </a:bodyPr>
          <a:lstStyle/>
          <a:p>
            <a:pPr marL="0" indent="0" lvl="0">
              <a:lnSpc>
                <a:spcPts val="4482"/>
              </a:lnSpc>
              <a:spcBef>
                <a:spcPct val="0"/>
              </a:spcBef>
            </a:pPr>
            <a:r>
              <a:rPr lang="en-US" sz="4075" spc="81">
                <a:solidFill>
                  <a:srgbClr val="22BF7E"/>
                </a:solidFill>
                <a:latin typeface="Montserrat Ultra-Bold"/>
              </a:rPr>
              <a:t>THANK YOU FOR WACHING  </a:t>
            </a:r>
          </a:p>
        </p:txBody>
      </p:sp>
      <p:sp>
        <p:nvSpPr>
          <p:cNvPr name="Freeform 242" id="242"/>
          <p:cNvSpPr/>
          <p:nvPr/>
        </p:nvSpPr>
        <p:spPr>
          <a:xfrm flipH="false" flipV="false" rot="0">
            <a:off x="465110" y="414205"/>
            <a:ext cx="3677777" cy="1228990"/>
          </a:xfrm>
          <a:custGeom>
            <a:avLst/>
            <a:gdLst/>
            <a:ahLst/>
            <a:cxnLst/>
            <a:rect r="r" b="b" t="t" l="l"/>
            <a:pathLst>
              <a:path h="1228990" w="3677777">
                <a:moveTo>
                  <a:pt x="0" y="0"/>
                </a:moveTo>
                <a:lnTo>
                  <a:pt x="3677777" y="0"/>
                </a:lnTo>
                <a:lnTo>
                  <a:pt x="3677777" y="1228990"/>
                </a:lnTo>
                <a:lnTo>
                  <a:pt x="0" y="1228990"/>
                </a:lnTo>
                <a:lnTo>
                  <a:pt x="0" y="0"/>
                </a:lnTo>
                <a:close/>
              </a:path>
            </a:pathLst>
          </a:custGeom>
          <a:blipFill>
            <a:blip r:embed="rId5"/>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0">
            <a:off x="8450309" y="-1543299"/>
            <a:ext cx="70256" cy="13664400"/>
            <a:chOff x="0" y="0"/>
            <a:chExt cx="93675" cy="18219200"/>
          </a:xfrm>
        </p:grpSpPr>
        <p:grpSp>
          <p:nvGrpSpPr>
            <p:cNvPr name="Group 3" id="3"/>
            <p:cNvGrpSpPr/>
            <p:nvPr/>
          </p:nvGrpSpPr>
          <p:grpSpPr>
            <a:xfrm rot="-5400000">
              <a:off x="-1347162" y="16778362"/>
              <a:ext cx="2788000" cy="93675"/>
              <a:chOff x="0" y="0"/>
              <a:chExt cx="547795" cy="18406"/>
            </a:xfrm>
          </p:grpSpPr>
          <p:sp>
            <p:nvSpPr>
              <p:cNvPr name="Freeform 4" id="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5" id="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5400000">
              <a:off x="-1347162" y="5207962"/>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5400000">
              <a:off x="-1347162" y="1347162"/>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5400000">
              <a:off x="-1347162" y="9062762"/>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5400000">
              <a:off x="-1347162" y="12951962"/>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0">
            <a:off x="6455287" y="5810970"/>
            <a:ext cx="3189273" cy="6543739"/>
            <a:chOff x="0" y="0"/>
            <a:chExt cx="4252364" cy="8724985"/>
          </a:xfrm>
        </p:grpSpPr>
        <p:grpSp>
          <p:nvGrpSpPr>
            <p:cNvPr name="Group 19" id="19"/>
            <p:cNvGrpSpPr/>
            <p:nvPr/>
          </p:nvGrpSpPr>
          <p:grpSpPr>
            <a:xfrm rot="0">
              <a:off x="693030" y="3907822"/>
              <a:ext cx="259157" cy="922763"/>
              <a:chOff x="0" y="0"/>
              <a:chExt cx="39938" cy="142206"/>
            </a:xfrm>
          </p:grpSpPr>
          <p:sp>
            <p:nvSpPr>
              <p:cNvPr name="Freeform 20" id="2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1" id="21"/>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2" id="22"/>
            <p:cNvGrpSpPr/>
            <p:nvPr/>
          </p:nvGrpSpPr>
          <p:grpSpPr>
            <a:xfrm rot="0">
              <a:off x="693030" y="7167221"/>
              <a:ext cx="259157" cy="922763"/>
              <a:chOff x="0" y="0"/>
              <a:chExt cx="39938" cy="142206"/>
            </a:xfrm>
          </p:grpSpPr>
          <p:sp>
            <p:nvSpPr>
              <p:cNvPr name="Freeform 23" id="2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4" id="24"/>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5" id="25"/>
            <p:cNvGrpSpPr/>
            <p:nvPr/>
          </p:nvGrpSpPr>
          <p:grpSpPr>
            <a:xfrm rot="0">
              <a:off x="3363328" y="3907822"/>
              <a:ext cx="259157" cy="922763"/>
              <a:chOff x="0" y="0"/>
              <a:chExt cx="39938" cy="142206"/>
            </a:xfrm>
          </p:grpSpPr>
          <p:sp>
            <p:nvSpPr>
              <p:cNvPr name="Freeform 26" id="2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7" id="27"/>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8" id="28"/>
            <p:cNvGrpSpPr/>
            <p:nvPr/>
          </p:nvGrpSpPr>
          <p:grpSpPr>
            <a:xfrm rot="0">
              <a:off x="3363328" y="7167221"/>
              <a:ext cx="259157" cy="922763"/>
              <a:chOff x="0" y="0"/>
              <a:chExt cx="39938" cy="142206"/>
            </a:xfrm>
          </p:grpSpPr>
          <p:sp>
            <p:nvSpPr>
              <p:cNvPr name="Freeform 29" id="2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30" id="30"/>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31" id="31"/>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32" id="32"/>
            <p:cNvGrpSpPr/>
            <p:nvPr/>
          </p:nvGrpSpPr>
          <p:grpSpPr>
            <a:xfrm rot="-10800000">
              <a:off x="798715" y="3343189"/>
              <a:ext cx="2703356" cy="5381796"/>
              <a:chOff x="0" y="0"/>
              <a:chExt cx="544375" cy="1083733"/>
            </a:xfrm>
          </p:grpSpPr>
          <p:sp>
            <p:nvSpPr>
              <p:cNvPr name="Freeform 33" id="33"/>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34" id="34"/>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35" id="35"/>
            <p:cNvGrpSpPr/>
            <p:nvPr/>
          </p:nvGrpSpPr>
          <p:grpSpPr>
            <a:xfrm rot="-10800000">
              <a:off x="1259656" y="5884593"/>
              <a:ext cx="1781474" cy="1744101"/>
              <a:chOff x="0" y="0"/>
              <a:chExt cx="358736" cy="351210"/>
            </a:xfrm>
          </p:grpSpPr>
          <p:sp>
            <p:nvSpPr>
              <p:cNvPr name="Freeform 36" id="36"/>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37" id="37"/>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38" id="38"/>
            <p:cNvGrpSpPr/>
            <p:nvPr/>
          </p:nvGrpSpPr>
          <p:grpSpPr>
            <a:xfrm rot="-10800000">
              <a:off x="910836" y="3567430"/>
              <a:ext cx="2479114" cy="1295618"/>
              <a:chOff x="0" y="0"/>
              <a:chExt cx="499220" cy="260899"/>
            </a:xfrm>
          </p:grpSpPr>
          <p:sp>
            <p:nvSpPr>
              <p:cNvPr name="Freeform 39" id="39"/>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40" id="40"/>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41" id="41"/>
            <p:cNvGrpSpPr/>
            <p:nvPr/>
          </p:nvGrpSpPr>
          <p:grpSpPr>
            <a:xfrm rot="-10800000">
              <a:off x="2378372" y="3419182"/>
              <a:ext cx="824710" cy="99663"/>
              <a:chOff x="0" y="0"/>
              <a:chExt cx="166072" cy="20069"/>
            </a:xfrm>
          </p:grpSpPr>
          <p:sp>
            <p:nvSpPr>
              <p:cNvPr name="Freeform 42" id="42"/>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3" id="43"/>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4" id="44"/>
            <p:cNvGrpSpPr/>
            <p:nvPr/>
          </p:nvGrpSpPr>
          <p:grpSpPr>
            <a:xfrm rot="-10800000">
              <a:off x="1097704" y="3419182"/>
              <a:ext cx="824710" cy="99663"/>
              <a:chOff x="0" y="0"/>
              <a:chExt cx="166072" cy="20069"/>
            </a:xfrm>
          </p:grpSpPr>
          <p:sp>
            <p:nvSpPr>
              <p:cNvPr name="Freeform 45" id="4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6" id="46"/>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7" id="47"/>
            <p:cNvGrpSpPr/>
            <p:nvPr/>
          </p:nvGrpSpPr>
          <p:grpSpPr>
            <a:xfrm rot="-9870462">
              <a:off x="3355431" y="5280259"/>
              <a:ext cx="450227" cy="166499"/>
              <a:chOff x="0" y="0"/>
              <a:chExt cx="90662" cy="33528"/>
            </a:xfrm>
          </p:grpSpPr>
          <p:sp>
            <p:nvSpPr>
              <p:cNvPr name="Freeform 48" id="48"/>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49" id="49"/>
              <p:cNvSpPr txBox="true"/>
              <p:nvPr/>
            </p:nvSpPr>
            <p:spPr>
              <a:xfrm>
                <a:off x="8500" y="-120682"/>
                <a:ext cx="73663" cy="151067"/>
              </a:xfrm>
              <a:prstGeom prst="rect">
                <a:avLst/>
              </a:prstGeom>
            </p:spPr>
            <p:txBody>
              <a:bodyPr anchor="ctr" rtlCol="false" tIns="49831" lIns="49831" bIns="49831" rIns="49831"/>
              <a:lstStyle/>
              <a:p>
                <a:pPr algn="ctr">
                  <a:lnSpc>
                    <a:spcPts val="4419"/>
                  </a:lnSpc>
                </a:pPr>
              </a:p>
            </p:txBody>
          </p:sp>
        </p:grpSp>
        <p:grpSp>
          <p:nvGrpSpPr>
            <p:cNvPr name="Group 50" id="50"/>
            <p:cNvGrpSpPr/>
            <p:nvPr/>
          </p:nvGrpSpPr>
          <p:grpSpPr>
            <a:xfrm rot="0">
              <a:off x="975170" y="5019733"/>
              <a:ext cx="2365175" cy="725067"/>
              <a:chOff x="0" y="0"/>
              <a:chExt cx="597833" cy="183271"/>
            </a:xfrm>
          </p:grpSpPr>
          <p:sp>
            <p:nvSpPr>
              <p:cNvPr name="Freeform 51" id="51"/>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52" id="52"/>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53" id="53"/>
            <p:cNvGrpSpPr/>
            <p:nvPr/>
          </p:nvGrpSpPr>
          <p:grpSpPr>
            <a:xfrm rot="0">
              <a:off x="939984" y="5573155"/>
              <a:ext cx="266384" cy="2452549"/>
              <a:chOff x="0" y="0"/>
              <a:chExt cx="39938" cy="367705"/>
            </a:xfrm>
          </p:grpSpPr>
          <p:sp>
            <p:nvSpPr>
              <p:cNvPr name="Freeform 54" id="54"/>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5" id="55"/>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6" id="56"/>
            <p:cNvGrpSpPr/>
            <p:nvPr/>
          </p:nvGrpSpPr>
          <p:grpSpPr>
            <a:xfrm rot="0">
              <a:off x="3122196" y="5573155"/>
              <a:ext cx="266384" cy="2452549"/>
              <a:chOff x="0" y="0"/>
              <a:chExt cx="39938" cy="367705"/>
            </a:xfrm>
          </p:grpSpPr>
          <p:sp>
            <p:nvSpPr>
              <p:cNvPr name="Freeform 57" id="5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8" id="58"/>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9" id="59"/>
            <p:cNvGrpSpPr/>
            <p:nvPr/>
          </p:nvGrpSpPr>
          <p:grpSpPr>
            <a:xfrm rot="-10800000">
              <a:off x="975170" y="7761376"/>
              <a:ext cx="2365175" cy="725067"/>
              <a:chOff x="0" y="0"/>
              <a:chExt cx="597833" cy="183271"/>
            </a:xfrm>
          </p:grpSpPr>
          <p:sp>
            <p:nvSpPr>
              <p:cNvPr name="Freeform 60" id="60"/>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61" id="61"/>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grpSp>
        <p:nvGrpSpPr>
          <p:cNvPr name="Group 62" id="62"/>
          <p:cNvGrpSpPr/>
          <p:nvPr/>
        </p:nvGrpSpPr>
        <p:grpSpPr>
          <a:xfrm rot="-5400000">
            <a:off x="3957792" y="5061438"/>
            <a:ext cx="12020550" cy="164123"/>
            <a:chOff x="0" y="0"/>
            <a:chExt cx="3165906" cy="43226"/>
          </a:xfrm>
        </p:grpSpPr>
        <p:sp>
          <p:nvSpPr>
            <p:cNvPr name="Freeform 63" id="63"/>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64" id="64"/>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65" id="65"/>
          <p:cNvGrpSpPr/>
          <p:nvPr/>
        </p:nvGrpSpPr>
        <p:grpSpPr>
          <a:xfrm rot="0">
            <a:off x="11708165" y="-1688700"/>
            <a:ext cx="70256" cy="13664400"/>
            <a:chOff x="0" y="0"/>
            <a:chExt cx="93675" cy="18219200"/>
          </a:xfrm>
        </p:grpSpPr>
        <p:grpSp>
          <p:nvGrpSpPr>
            <p:cNvPr name="Group 66" id="66"/>
            <p:cNvGrpSpPr/>
            <p:nvPr/>
          </p:nvGrpSpPr>
          <p:grpSpPr>
            <a:xfrm rot="-5400000">
              <a:off x="-1347162" y="16778362"/>
              <a:ext cx="2788000" cy="93675"/>
              <a:chOff x="0" y="0"/>
              <a:chExt cx="547795" cy="18406"/>
            </a:xfrm>
          </p:grpSpPr>
          <p:sp>
            <p:nvSpPr>
              <p:cNvPr name="Freeform 67" id="6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68" id="6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9" id="69"/>
            <p:cNvGrpSpPr/>
            <p:nvPr/>
          </p:nvGrpSpPr>
          <p:grpSpPr>
            <a:xfrm rot="-5400000">
              <a:off x="-1347162" y="5207962"/>
              <a:ext cx="2788000" cy="93675"/>
              <a:chOff x="0" y="0"/>
              <a:chExt cx="547795" cy="18406"/>
            </a:xfrm>
          </p:grpSpPr>
          <p:sp>
            <p:nvSpPr>
              <p:cNvPr name="Freeform 70" id="7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1" id="7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72" id="72"/>
            <p:cNvGrpSpPr/>
            <p:nvPr/>
          </p:nvGrpSpPr>
          <p:grpSpPr>
            <a:xfrm rot="-5400000">
              <a:off x="-1347162" y="1347162"/>
              <a:ext cx="2788000" cy="93675"/>
              <a:chOff x="0" y="0"/>
              <a:chExt cx="547795" cy="18406"/>
            </a:xfrm>
          </p:grpSpPr>
          <p:sp>
            <p:nvSpPr>
              <p:cNvPr name="Freeform 73" id="7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4" id="7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75" id="75"/>
            <p:cNvGrpSpPr/>
            <p:nvPr/>
          </p:nvGrpSpPr>
          <p:grpSpPr>
            <a:xfrm rot="-5400000">
              <a:off x="-1347162" y="9062762"/>
              <a:ext cx="2788000" cy="93675"/>
              <a:chOff x="0" y="0"/>
              <a:chExt cx="547795" cy="18406"/>
            </a:xfrm>
          </p:grpSpPr>
          <p:sp>
            <p:nvSpPr>
              <p:cNvPr name="Freeform 76" id="7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7" id="7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78" id="78"/>
          <p:cNvGrpSpPr/>
          <p:nvPr/>
        </p:nvGrpSpPr>
        <p:grpSpPr>
          <a:xfrm rot="-5400000">
            <a:off x="7508245" y="5061438"/>
            <a:ext cx="12020550" cy="164123"/>
            <a:chOff x="0" y="0"/>
            <a:chExt cx="3165906" cy="43226"/>
          </a:xfrm>
        </p:grpSpPr>
        <p:sp>
          <p:nvSpPr>
            <p:cNvPr name="Freeform 79" id="79"/>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80" id="80"/>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81" id="81"/>
          <p:cNvGrpSpPr/>
          <p:nvPr/>
        </p:nvGrpSpPr>
        <p:grpSpPr>
          <a:xfrm rot="-5400000">
            <a:off x="11140760" y="5061438"/>
            <a:ext cx="12020550" cy="164123"/>
            <a:chOff x="0" y="0"/>
            <a:chExt cx="3165906" cy="43226"/>
          </a:xfrm>
        </p:grpSpPr>
        <p:sp>
          <p:nvSpPr>
            <p:cNvPr name="Freeform 82" id="82"/>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83" id="83"/>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84" id="84"/>
          <p:cNvGrpSpPr/>
          <p:nvPr/>
        </p:nvGrpSpPr>
        <p:grpSpPr>
          <a:xfrm rot="-5400000">
            <a:off x="12388601" y="4214632"/>
            <a:ext cx="11215802" cy="1690933"/>
            <a:chOff x="0" y="0"/>
            <a:chExt cx="2953956" cy="445349"/>
          </a:xfrm>
        </p:grpSpPr>
        <p:sp>
          <p:nvSpPr>
            <p:cNvPr name="Freeform 85" id="85"/>
            <p:cNvSpPr/>
            <p:nvPr/>
          </p:nvSpPr>
          <p:spPr>
            <a:xfrm flipH="false" flipV="false" rot="0">
              <a:off x="0" y="0"/>
              <a:ext cx="2953956" cy="445349"/>
            </a:xfrm>
            <a:custGeom>
              <a:avLst/>
              <a:gdLst/>
              <a:ahLst/>
              <a:cxnLst/>
              <a:rect r="r" b="b" t="t" l="l"/>
              <a:pathLst>
                <a:path h="445349" w="2953956">
                  <a:moveTo>
                    <a:pt x="0" y="0"/>
                  </a:moveTo>
                  <a:lnTo>
                    <a:pt x="2953956" y="0"/>
                  </a:lnTo>
                  <a:lnTo>
                    <a:pt x="2953956" y="445349"/>
                  </a:lnTo>
                  <a:lnTo>
                    <a:pt x="0" y="445349"/>
                  </a:lnTo>
                  <a:close/>
                </a:path>
              </a:pathLst>
            </a:custGeom>
            <a:solidFill>
              <a:srgbClr val="F5F1DC"/>
            </a:solidFill>
          </p:spPr>
        </p:sp>
        <p:sp>
          <p:nvSpPr>
            <p:cNvPr name="TextBox 86" id="86"/>
            <p:cNvSpPr txBox="true"/>
            <p:nvPr/>
          </p:nvSpPr>
          <p:spPr>
            <a:xfrm>
              <a:off x="0" y="-123825"/>
              <a:ext cx="2953956" cy="569174"/>
            </a:xfrm>
            <a:prstGeom prst="rect">
              <a:avLst/>
            </a:prstGeom>
          </p:spPr>
          <p:txBody>
            <a:bodyPr anchor="ctr" rtlCol="false" tIns="50800" lIns="50800" bIns="50800" rIns="50800"/>
            <a:lstStyle/>
            <a:p>
              <a:pPr algn="ctr">
                <a:lnSpc>
                  <a:spcPts val="4420"/>
                </a:lnSpc>
              </a:pPr>
            </a:p>
          </p:txBody>
        </p:sp>
      </p:grpSp>
      <p:grpSp>
        <p:nvGrpSpPr>
          <p:cNvPr name="Group 87" id="87"/>
          <p:cNvGrpSpPr/>
          <p:nvPr/>
        </p:nvGrpSpPr>
        <p:grpSpPr>
          <a:xfrm rot="-2806566">
            <a:off x="9937607" y="3448325"/>
            <a:ext cx="1448064" cy="557572"/>
            <a:chOff x="0" y="0"/>
            <a:chExt cx="1930752" cy="743429"/>
          </a:xfrm>
        </p:grpSpPr>
        <p:grpSp>
          <p:nvGrpSpPr>
            <p:cNvPr name="Group 88" id="88"/>
            <p:cNvGrpSpPr/>
            <p:nvPr/>
          </p:nvGrpSpPr>
          <p:grpSpPr>
            <a:xfrm rot="0">
              <a:off x="0" y="0"/>
              <a:ext cx="1930752" cy="743429"/>
              <a:chOff x="0" y="0"/>
              <a:chExt cx="812800" cy="312966"/>
            </a:xfrm>
          </p:grpSpPr>
          <p:sp>
            <p:nvSpPr>
              <p:cNvPr name="Freeform 89" id="8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22BF7E"/>
              </a:solidFill>
            </p:spPr>
          </p:sp>
          <p:sp>
            <p:nvSpPr>
              <p:cNvPr name="TextBox 90" id="9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91" id="91"/>
            <p:cNvGrpSpPr/>
            <p:nvPr/>
          </p:nvGrpSpPr>
          <p:grpSpPr>
            <a:xfrm rot="0">
              <a:off x="635806" y="42144"/>
              <a:ext cx="659140" cy="659140"/>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3" id="9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94" id="94"/>
          <p:cNvGrpSpPr/>
          <p:nvPr/>
        </p:nvGrpSpPr>
        <p:grpSpPr>
          <a:xfrm rot="-5400000">
            <a:off x="12366966" y="4476381"/>
            <a:ext cx="1448064" cy="557572"/>
            <a:chOff x="0" y="0"/>
            <a:chExt cx="812800" cy="312966"/>
          </a:xfrm>
        </p:grpSpPr>
        <p:sp>
          <p:nvSpPr>
            <p:cNvPr name="Freeform 95" id="95"/>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96" id="96"/>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97" id="97"/>
          <p:cNvGrpSpPr/>
          <p:nvPr/>
        </p:nvGrpSpPr>
        <p:grpSpPr>
          <a:xfrm rot="-5400000">
            <a:off x="12843820" y="4507989"/>
            <a:ext cx="494355" cy="494355"/>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9" id="99"/>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100" id="100"/>
          <p:cNvGrpSpPr/>
          <p:nvPr/>
        </p:nvGrpSpPr>
        <p:grpSpPr>
          <a:xfrm rot="10579451">
            <a:off x="11626550" y="2405178"/>
            <a:ext cx="1448064" cy="557572"/>
            <a:chOff x="0" y="0"/>
            <a:chExt cx="1930752" cy="743429"/>
          </a:xfrm>
        </p:grpSpPr>
        <p:grpSp>
          <p:nvGrpSpPr>
            <p:cNvPr name="Group 101" id="101"/>
            <p:cNvGrpSpPr/>
            <p:nvPr/>
          </p:nvGrpSpPr>
          <p:grpSpPr>
            <a:xfrm rot="0">
              <a:off x="0" y="0"/>
              <a:ext cx="1930752" cy="743429"/>
              <a:chOff x="0" y="0"/>
              <a:chExt cx="812800" cy="312966"/>
            </a:xfrm>
          </p:grpSpPr>
          <p:sp>
            <p:nvSpPr>
              <p:cNvPr name="Freeform 102" id="102"/>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103" id="103"/>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04" id="104"/>
            <p:cNvGrpSpPr/>
            <p:nvPr/>
          </p:nvGrpSpPr>
          <p:grpSpPr>
            <a:xfrm rot="0">
              <a:off x="635806" y="42144"/>
              <a:ext cx="659140" cy="659140"/>
              <a:chOff x="0" y="0"/>
              <a:chExt cx="812800" cy="812800"/>
            </a:xfrm>
          </p:grpSpPr>
          <p:sp>
            <p:nvSpPr>
              <p:cNvPr name="Freeform 105" id="10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6" id="106"/>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107" id="107"/>
          <p:cNvGrpSpPr/>
          <p:nvPr/>
        </p:nvGrpSpPr>
        <p:grpSpPr>
          <a:xfrm rot="10579451">
            <a:off x="8920528" y="5010115"/>
            <a:ext cx="1448064" cy="557572"/>
            <a:chOff x="0" y="0"/>
            <a:chExt cx="1930752" cy="743429"/>
          </a:xfrm>
        </p:grpSpPr>
        <p:grpSp>
          <p:nvGrpSpPr>
            <p:cNvPr name="Group 108" id="108"/>
            <p:cNvGrpSpPr/>
            <p:nvPr/>
          </p:nvGrpSpPr>
          <p:grpSpPr>
            <a:xfrm rot="0">
              <a:off x="0" y="0"/>
              <a:ext cx="1930752" cy="743429"/>
              <a:chOff x="0" y="0"/>
              <a:chExt cx="812800" cy="312966"/>
            </a:xfrm>
          </p:grpSpPr>
          <p:sp>
            <p:nvSpPr>
              <p:cNvPr name="Freeform 109" id="10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110" id="11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11" id="111"/>
            <p:cNvGrpSpPr/>
            <p:nvPr/>
          </p:nvGrpSpPr>
          <p:grpSpPr>
            <a:xfrm rot="0">
              <a:off x="635806" y="42144"/>
              <a:ext cx="659140" cy="659140"/>
              <a:chOff x="0" y="0"/>
              <a:chExt cx="812800" cy="812800"/>
            </a:xfrm>
          </p:grpSpPr>
          <p:sp>
            <p:nvSpPr>
              <p:cNvPr name="Freeform 112" id="1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3" id="11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114" id="114"/>
          <p:cNvGrpSpPr/>
          <p:nvPr/>
        </p:nvGrpSpPr>
        <p:grpSpPr>
          <a:xfrm rot="0">
            <a:off x="15255340" y="-1536300"/>
            <a:ext cx="70256" cy="13664400"/>
            <a:chOff x="0" y="0"/>
            <a:chExt cx="93675" cy="18219200"/>
          </a:xfrm>
        </p:grpSpPr>
        <p:grpSp>
          <p:nvGrpSpPr>
            <p:cNvPr name="Group 115" id="115"/>
            <p:cNvGrpSpPr/>
            <p:nvPr/>
          </p:nvGrpSpPr>
          <p:grpSpPr>
            <a:xfrm rot="-5400000">
              <a:off x="-1347162" y="16778362"/>
              <a:ext cx="2788000" cy="93675"/>
              <a:chOff x="0" y="0"/>
              <a:chExt cx="547795" cy="18406"/>
            </a:xfrm>
          </p:grpSpPr>
          <p:sp>
            <p:nvSpPr>
              <p:cNvPr name="Freeform 116" id="1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7" id="1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18" id="118"/>
            <p:cNvGrpSpPr/>
            <p:nvPr/>
          </p:nvGrpSpPr>
          <p:grpSpPr>
            <a:xfrm rot="-5400000">
              <a:off x="-1347162" y="5207962"/>
              <a:ext cx="2788000" cy="93675"/>
              <a:chOff x="0" y="0"/>
              <a:chExt cx="547795" cy="18406"/>
            </a:xfrm>
          </p:grpSpPr>
          <p:sp>
            <p:nvSpPr>
              <p:cNvPr name="Freeform 119" id="11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20" id="12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1" id="121"/>
            <p:cNvGrpSpPr/>
            <p:nvPr/>
          </p:nvGrpSpPr>
          <p:grpSpPr>
            <a:xfrm rot="-5400000">
              <a:off x="-1347162" y="1347162"/>
              <a:ext cx="2788000" cy="93675"/>
              <a:chOff x="0" y="0"/>
              <a:chExt cx="547795" cy="18406"/>
            </a:xfrm>
          </p:grpSpPr>
          <p:sp>
            <p:nvSpPr>
              <p:cNvPr name="Freeform 122" id="12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23" id="12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4" id="124"/>
            <p:cNvGrpSpPr/>
            <p:nvPr/>
          </p:nvGrpSpPr>
          <p:grpSpPr>
            <a:xfrm rot="-5400000">
              <a:off x="-1347162" y="9062762"/>
              <a:ext cx="2788000" cy="93675"/>
              <a:chOff x="0" y="0"/>
              <a:chExt cx="547795" cy="18406"/>
            </a:xfrm>
          </p:grpSpPr>
          <p:sp>
            <p:nvSpPr>
              <p:cNvPr name="Freeform 125" id="125"/>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26" id="126"/>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7" id="127"/>
            <p:cNvGrpSpPr/>
            <p:nvPr/>
          </p:nvGrpSpPr>
          <p:grpSpPr>
            <a:xfrm rot="-5400000">
              <a:off x="-1347162" y="12951962"/>
              <a:ext cx="2788000" cy="93675"/>
              <a:chOff x="0" y="0"/>
              <a:chExt cx="547795" cy="18406"/>
            </a:xfrm>
          </p:grpSpPr>
          <p:sp>
            <p:nvSpPr>
              <p:cNvPr name="Freeform 128" id="128"/>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29" id="129"/>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30" id="130"/>
          <p:cNvGrpSpPr/>
          <p:nvPr/>
        </p:nvGrpSpPr>
        <p:grpSpPr>
          <a:xfrm rot="-5400000">
            <a:off x="1199402" y="5108372"/>
            <a:ext cx="13664400" cy="70256"/>
            <a:chOff x="0" y="0"/>
            <a:chExt cx="18219200" cy="93675"/>
          </a:xfrm>
        </p:grpSpPr>
        <p:grpSp>
          <p:nvGrpSpPr>
            <p:cNvPr name="Group 131" id="131"/>
            <p:cNvGrpSpPr/>
            <p:nvPr/>
          </p:nvGrpSpPr>
          <p:grpSpPr>
            <a:xfrm rot="0">
              <a:off x="0" y="0"/>
              <a:ext cx="2788000" cy="93675"/>
              <a:chOff x="0" y="0"/>
              <a:chExt cx="547795" cy="18406"/>
            </a:xfrm>
          </p:grpSpPr>
          <p:sp>
            <p:nvSpPr>
              <p:cNvPr name="Freeform 132" id="13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3" id="13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34" id="134"/>
            <p:cNvGrpSpPr/>
            <p:nvPr/>
          </p:nvGrpSpPr>
          <p:grpSpPr>
            <a:xfrm rot="0">
              <a:off x="11570400" y="0"/>
              <a:ext cx="2788000" cy="93675"/>
              <a:chOff x="0" y="0"/>
              <a:chExt cx="547795" cy="18406"/>
            </a:xfrm>
          </p:grpSpPr>
          <p:sp>
            <p:nvSpPr>
              <p:cNvPr name="Freeform 135" id="135"/>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6" id="136"/>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37" id="137"/>
            <p:cNvGrpSpPr/>
            <p:nvPr/>
          </p:nvGrpSpPr>
          <p:grpSpPr>
            <a:xfrm rot="0">
              <a:off x="3860800" y="0"/>
              <a:ext cx="2788000" cy="93675"/>
              <a:chOff x="0" y="0"/>
              <a:chExt cx="547795" cy="18406"/>
            </a:xfrm>
          </p:grpSpPr>
          <p:sp>
            <p:nvSpPr>
              <p:cNvPr name="Freeform 138" id="138"/>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9" id="139"/>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40" id="140"/>
            <p:cNvGrpSpPr/>
            <p:nvPr/>
          </p:nvGrpSpPr>
          <p:grpSpPr>
            <a:xfrm rot="0">
              <a:off x="15431200" y="0"/>
              <a:ext cx="2788000" cy="93675"/>
              <a:chOff x="0" y="0"/>
              <a:chExt cx="547795" cy="18406"/>
            </a:xfrm>
          </p:grpSpPr>
          <p:sp>
            <p:nvSpPr>
              <p:cNvPr name="Freeform 141" id="141"/>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2" id="142"/>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43" id="143"/>
            <p:cNvGrpSpPr/>
            <p:nvPr/>
          </p:nvGrpSpPr>
          <p:grpSpPr>
            <a:xfrm rot="0">
              <a:off x="7715600" y="0"/>
              <a:ext cx="2788000" cy="93675"/>
              <a:chOff x="0" y="0"/>
              <a:chExt cx="547795" cy="18406"/>
            </a:xfrm>
          </p:grpSpPr>
          <p:sp>
            <p:nvSpPr>
              <p:cNvPr name="Freeform 144" id="14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5" id="14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46" id="146"/>
          <p:cNvGrpSpPr/>
          <p:nvPr/>
        </p:nvGrpSpPr>
        <p:grpSpPr>
          <a:xfrm rot="-5400000">
            <a:off x="-569580" y="-473522"/>
            <a:ext cx="11215802" cy="11067241"/>
            <a:chOff x="0" y="0"/>
            <a:chExt cx="2953956" cy="2914829"/>
          </a:xfrm>
        </p:grpSpPr>
        <p:sp>
          <p:nvSpPr>
            <p:cNvPr name="Freeform 147" id="147"/>
            <p:cNvSpPr/>
            <p:nvPr/>
          </p:nvSpPr>
          <p:spPr>
            <a:xfrm flipH="false" flipV="false" rot="0">
              <a:off x="0" y="0"/>
              <a:ext cx="2953956" cy="2914829"/>
            </a:xfrm>
            <a:custGeom>
              <a:avLst/>
              <a:gdLst/>
              <a:ahLst/>
              <a:cxnLst/>
              <a:rect r="r" b="b" t="t" l="l"/>
              <a:pathLst>
                <a:path h="2914829" w="2953956">
                  <a:moveTo>
                    <a:pt x="0" y="0"/>
                  </a:moveTo>
                  <a:lnTo>
                    <a:pt x="2953956" y="0"/>
                  </a:lnTo>
                  <a:lnTo>
                    <a:pt x="2953956" y="2914829"/>
                  </a:lnTo>
                  <a:lnTo>
                    <a:pt x="0" y="2914829"/>
                  </a:lnTo>
                  <a:close/>
                </a:path>
              </a:pathLst>
            </a:custGeom>
            <a:solidFill>
              <a:srgbClr val="0B1541"/>
            </a:solidFill>
          </p:spPr>
        </p:sp>
        <p:sp>
          <p:nvSpPr>
            <p:cNvPr name="TextBox 148" id="148"/>
            <p:cNvSpPr txBox="true"/>
            <p:nvPr/>
          </p:nvSpPr>
          <p:spPr>
            <a:xfrm>
              <a:off x="0" y="-123825"/>
              <a:ext cx="2953956" cy="3038654"/>
            </a:xfrm>
            <a:prstGeom prst="rect">
              <a:avLst/>
            </a:prstGeom>
          </p:spPr>
          <p:txBody>
            <a:bodyPr anchor="ctr" rtlCol="false" tIns="50800" lIns="50800" bIns="50800" rIns="50800"/>
            <a:lstStyle/>
            <a:p>
              <a:pPr algn="ctr">
                <a:lnSpc>
                  <a:spcPts val="4420"/>
                </a:lnSpc>
              </a:pPr>
            </a:p>
          </p:txBody>
        </p:sp>
      </p:grpSp>
      <p:grpSp>
        <p:nvGrpSpPr>
          <p:cNvPr name="Group 149" id="149"/>
          <p:cNvGrpSpPr/>
          <p:nvPr/>
        </p:nvGrpSpPr>
        <p:grpSpPr>
          <a:xfrm rot="0">
            <a:off x="13695832" y="-59092"/>
            <a:ext cx="3189273" cy="6543739"/>
            <a:chOff x="0" y="0"/>
            <a:chExt cx="4252364" cy="8724985"/>
          </a:xfrm>
        </p:grpSpPr>
        <p:grpSp>
          <p:nvGrpSpPr>
            <p:cNvPr name="Group 150" id="150"/>
            <p:cNvGrpSpPr/>
            <p:nvPr/>
          </p:nvGrpSpPr>
          <p:grpSpPr>
            <a:xfrm rot="0">
              <a:off x="693030" y="3907822"/>
              <a:ext cx="259157" cy="922763"/>
              <a:chOff x="0" y="0"/>
              <a:chExt cx="39938" cy="142206"/>
            </a:xfrm>
          </p:grpSpPr>
          <p:sp>
            <p:nvSpPr>
              <p:cNvPr name="Freeform 151" id="15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2" id="152"/>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53" id="153"/>
            <p:cNvGrpSpPr/>
            <p:nvPr/>
          </p:nvGrpSpPr>
          <p:grpSpPr>
            <a:xfrm rot="0">
              <a:off x="693030" y="7167221"/>
              <a:ext cx="259157" cy="922763"/>
              <a:chOff x="0" y="0"/>
              <a:chExt cx="39938" cy="142206"/>
            </a:xfrm>
          </p:grpSpPr>
          <p:sp>
            <p:nvSpPr>
              <p:cNvPr name="Freeform 154" id="15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5" id="155"/>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56" id="156"/>
            <p:cNvGrpSpPr/>
            <p:nvPr/>
          </p:nvGrpSpPr>
          <p:grpSpPr>
            <a:xfrm rot="0">
              <a:off x="3363328" y="3907822"/>
              <a:ext cx="259157" cy="922763"/>
              <a:chOff x="0" y="0"/>
              <a:chExt cx="39938" cy="142206"/>
            </a:xfrm>
          </p:grpSpPr>
          <p:sp>
            <p:nvSpPr>
              <p:cNvPr name="Freeform 157" id="157"/>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8" id="158"/>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59" id="159"/>
            <p:cNvGrpSpPr/>
            <p:nvPr/>
          </p:nvGrpSpPr>
          <p:grpSpPr>
            <a:xfrm rot="0">
              <a:off x="3363328" y="7167221"/>
              <a:ext cx="259157" cy="922763"/>
              <a:chOff x="0" y="0"/>
              <a:chExt cx="39938" cy="142206"/>
            </a:xfrm>
          </p:grpSpPr>
          <p:sp>
            <p:nvSpPr>
              <p:cNvPr name="Freeform 160" id="16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61" id="161"/>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162" id="162"/>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163" id="163"/>
            <p:cNvGrpSpPr/>
            <p:nvPr/>
          </p:nvGrpSpPr>
          <p:grpSpPr>
            <a:xfrm rot="-10800000">
              <a:off x="798715" y="3343189"/>
              <a:ext cx="2703356" cy="5381796"/>
              <a:chOff x="0" y="0"/>
              <a:chExt cx="544375" cy="1083733"/>
            </a:xfrm>
          </p:grpSpPr>
          <p:sp>
            <p:nvSpPr>
              <p:cNvPr name="Freeform 164" id="164"/>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165" id="165"/>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166" id="166"/>
            <p:cNvGrpSpPr/>
            <p:nvPr/>
          </p:nvGrpSpPr>
          <p:grpSpPr>
            <a:xfrm rot="-10800000">
              <a:off x="1259656" y="5884593"/>
              <a:ext cx="1781474" cy="1744101"/>
              <a:chOff x="0" y="0"/>
              <a:chExt cx="358736" cy="351210"/>
            </a:xfrm>
          </p:grpSpPr>
          <p:sp>
            <p:nvSpPr>
              <p:cNvPr name="Freeform 167" id="167"/>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168" id="168"/>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169" id="169"/>
            <p:cNvGrpSpPr/>
            <p:nvPr/>
          </p:nvGrpSpPr>
          <p:grpSpPr>
            <a:xfrm rot="-10800000">
              <a:off x="910836" y="3567430"/>
              <a:ext cx="2479114" cy="1295618"/>
              <a:chOff x="0" y="0"/>
              <a:chExt cx="499220" cy="260899"/>
            </a:xfrm>
          </p:grpSpPr>
          <p:sp>
            <p:nvSpPr>
              <p:cNvPr name="Freeform 170" id="170"/>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171" id="171"/>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172" id="172"/>
            <p:cNvGrpSpPr/>
            <p:nvPr/>
          </p:nvGrpSpPr>
          <p:grpSpPr>
            <a:xfrm rot="-10800000">
              <a:off x="2378372" y="3419182"/>
              <a:ext cx="824710" cy="99663"/>
              <a:chOff x="0" y="0"/>
              <a:chExt cx="166072" cy="20069"/>
            </a:xfrm>
          </p:grpSpPr>
          <p:sp>
            <p:nvSpPr>
              <p:cNvPr name="Freeform 173" id="173"/>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74" id="174"/>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75" id="175"/>
            <p:cNvGrpSpPr/>
            <p:nvPr/>
          </p:nvGrpSpPr>
          <p:grpSpPr>
            <a:xfrm rot="-10800000">
              <a:off x="1097704" y="3419182"/>
              <a:ext cx="824710" cy="99663"/>
              <a:chOff x="0" y="0"/>
              <a:chExt cx="166072" cy="20069"/>
            </a:xfrm>
          </p:grpSpPr>
          <p:sp>
            <p:nvSpPr>
              <p:cNvPr name="Freeform 176" id="176"/>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77" id="177"/>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78" id="178"/>
            <p:cNvGrpSpPr/>
            <p:nvPr/>
          </p:nvGrpSpPr>
          <p:grpSpPr>
            <a:xfrm rot="-9870462">
              <a:off x="3355431" y="5280259"/>
              <a:ext cx="450227" cy="166499"/>
              <a:chOff x="0" y="0"/>
              <a:chExt cx="90662" cy="33528"/>
            </a:xfrm>
          </p:grpSpPr>
          <p:sp>
            <p:nvSpPr>
              <p:cNvPr name="Freeform 179" id="179"/>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180" id="180"/>
              <p:cNvSpPr txBox="true"/>
              <p:nvPr/>
            </p:nvSpPr>
            <p:spPr>
              <a:xfrm>
                <a:off x="8500" y="-120682"/>
                <a:ext cx="73663" cy="151067"/>
              </a:xfrm>
              <a:prstGeom prst="rect">
                <a:avLst/>
              </a:prstGeom>
            </p:spPr>
            <p:txBody>
              <a:bodyPr anchor="ctr" rtlCol="false" tIns="49831" lIns="49831" bIns="49831" rIns="49831"/>
              <a:lstStyle/>
              <a:p>
                <a:pPr algn="ctr">
                  <a:lnSpc>
                    <a:spcPts val="4419"/>
                  </a:lnSpc>
                </a:pPr>
              </a:p>
            </p:txBody>
          </p:sp>
        </p:grpSp>
        <p:grpSp>
          <p:nvGrpSpPr>
            <p:cNvPr name="Group 181" id="181"/>
            <p:cNvGrpSpPr/>
            <p:nvPr/>
          </p:nvGrpSpPr>
          <p:grpSpPr>
            <a:xfrm rot="0">
              <a:off x="975170" y="5019733"/>
              <a:ext cx="2365175" cy="725067"/>
              <a:chOff x="0" y="0"/>
              <a:chExt cx="597833" cy="183271"/>
            </a:xfrm>
          </p:grpSpPr>
          <p:sp>
            <p:nvSpPr>
              <p:cNvPr name="Freeform 182" id="182"/>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83" id="183"/>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184" id="184"/>
            <p:cNvGrpSpPr/>
            <p:nvPr/>
          </p:nvGrpSpPr>
          <p:grpSpPr>
            <a:xfrm rot="0">
              <a:off x="939984" y="5573155"/>
              <a:ext cx="266384" cy="2452549"/>
              <a:chOff x="0" y="0"/>
              <a:chExt cx="39938" cy="367705"/>
            </a:xfrm>
          </p:grpSpPr>
          <p:sp>
            <p:nvSpPr>
              <p:cNvPr name="Freeform 185" id="185"/>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86" id="186"/>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87" id="187"/>
            <p:cNvGrpSpPr/>
            <p:nvPr/>
          </p:nvGrpSpPr>
          <p:grpSpPr>
            <a:xfrm rot="0">
              <a:off x="3122196" y="5573155"/>
              <a:ext cx="266384" cy="2452549"/>
              <a:chOff x="0" y="0"/>
              <a:chExt cx="39938" cy="367705"/>
            </a:xfrm>
          </p:grpSpPr>
          <p:sp>
            <p:nvSpPr>
              <p:cNvPr name="Freeform 188" id="188"/>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89" id="189"/>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90" id="190"/>
            <p:cNvGrpSpPr/>
            <p:nvPr/>
          </p:nvGrpSpPr>
          <p:grpSpPr>
            <a:xfrm rot="-10800000">
              <a:off x="975170" y="7761376"/>
              <a:ext cx="2365175" cy="725067"/>
              <a:chOff x="0" y="0"/>
              <a:chExt cx="597833" cy="183271"/>
            </a:xfrm>
          </p:grpSpPr>
          <p:sp>
            <p:nvSpPr>
              <p:cNvPr name="Freeform 191" id="191"/>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92" id="192"/>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grpSp>
        <p:nvGrpSpPr>
          <p:cNvPr name="Group 193" id="193"/>
          <p:cNvGrpSpPr/>
          <p:nvPr/>
        </p:nvGrpSpPr>
        <p:grpSpPr>
          <a:xfrm rot="0">
            <a:off x="10754603" y="3211575"/>
            <a:ext cx="3191959" cy="6546144"/>
            <a:chOff x="0" y="0"/>
            <a:chExt cx="4255945" cy="8728192"/>
          </a:xfrm>
        </p:grpSpPr>
        <p:grpSp>
          <p:nvGrpSpPr>
            <p:cNvPr name="Group 194" id="194"/>
            <p:cNvGrpSpPr/>
            <p:nvPr/>
          </p:nvGrpSpPr>
          <p:grpSpPr>
            <a:xfrm rot="-3784">
              <a:off x="679385" y="4050077"/>
              <a:ext cx="259157" cy="922763"/>
              <a:chOff x="0" y="0"/>
              <a:chExt cx="39938" cy="142206"/>
            </a:xfrm>
          </p:grpSpPr>
          <p:sp>
            <p:nvSpPr>
              <p:cNvPr name="Freeform 195" id="195"/>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96" id="196"/>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97" id="197"/>
            <p:cNvGrpSpPr/>
            <p:nvPr/>
          </p:nvGrpSpPr>
          <p:grpSpPr>
            <a:xfrm rot="-3784">
              <a:off x="3349682" y="4047138"/>
              <a:ext cx="259157" cy="922763"/>
              <a:chOff x="0" y="0"/>
              <a:chExt cx="39938" cy="142206"/>
            </a:xfrm>
          </p:grpSpPr>
          <p:sp>
            <p:nvSpPr>
              <p:cNvPr name="Freeform 198" id="19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99" id="199"/>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00" id="200"/>
            <p:cNvGrpSpPr/>
            <p:nvPr/>
          </p:nvGrpSpPr>
          <p:grpSpPr>
            <a:xfrm rot="-3784">
              <a:off x="682973" y="7309475"/>
              <a:ext cx="259157" cy="922763"/>
              <a:chOff x="0" y="0"/>
              <a:chExt cx="39938" cy="142206"/>
            </a:xfrm>
          </p:grpSpPr>
          <p:sp>
            <p:nvSpPr>
              <p:cNvPr name="Freeform 201" id="20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02" id="202"/>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03" id="203"/>
            <p:cNvGrpSpPr/>
            <p:nvPr/>
          </p:nvGrpSpPr>
          <p:grpSpPr>
            <a:xfrm rot="-3784">
              <a:off x="3353270" y="7306535"/>
              <a:ext cx="259157" cy="922763"/>
              <a:chOff x="0" y="0"/>
              <a:chExt cx="39938" cy="142206"/>
            </a:xfrm>
          </p:grpSpPr>
          <p:sp>
            <p:nvSpPr>
              <p:cNvPr name="Freeform 204" id="20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05" id="205"/>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206" id="206"/>
            <p:cNvSpPr/>
            <p:nvPr/>
          </p:nvSpPr>
          <p:spPr>
            <a:xfrm flipH="false" flipV="false" rot="-10796848">
              <a:off x="1790" y="1948"/>
              <a:ext cx="4252364" cy="3907822"/>
            </a:xfrm>
            <a:custGeom>
              <a:avLst/>
              <a:gdLst/>
              <a:ahLst/>
              <a:cxnLst/>
              <a:rect r="r" b="b" t="t" l="l"/>
              <a:pathLst>
                <a:path h="3907822" w="4252364">
                  <a:moveTo>
                    <a:pt x="0" y="0"/>
                  </a:moveTo>
                  <a:lnTo>
                    <a:pt x="4252365" y="0"/>
                  </a:lnTo>
                  <a:lnTo>
                    <a:pt x="4252365" y="3907822"/>
                  </a:lnTo>
                  <a:lnTo>
                    <a:pt x="0" y="3907822"/>
                  </a:lnTo>
                  <a:lnTo>
                    <a:pt x="0" y="0"/>
                  </a:lnTo>
                  <a:close/>
                </a:path>
              </a:pathLst>
            </a:custGeom>
            <a:blipFill>
              <a:blip r:embed="rId2"/>
              <a:stretch>
                <a:fillRect l="0" t="-20079" r="0" b="-2015"/>
              </a:stretch>
            </a:blipFill>
          </p:spPr>
        </p:sp>
        <p:grpSp>
          <p:nvGrpSpPr>
            <p:cNvPr name="Group 207" id="207"/>
            <p:cNvGrpSpPr/>
            <p:nvPr/>
          </p:nvGrpSpPr>
          <p:grpSpPr>
            <a:xfrm rot="-10796848">
              <a:off x="796765" y="3345158"/>
              <a:ext cx="2703356" cy="5381796"/>
              <a:chOff x="0" y="0"/>
              <a:chExt cx="544375" cy="1083733"/>
            </a:xfrm>
          </p:grpSpPr>
          <p:sp>
            <p:nvSpPr>
              <p:cNvPr name="Freeform 208" id="208"/>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22BF7E"/>
              </a:solidFill>
              <a:ln cap="rnd">
                <a:noFill/>
                <a:prstDash val="solid"/>
                <a:round/>
              </a:ln>
            </p:spPr>
          </p:sp>
          <p:sp>
            <p:nvSpPr>
              <p:cNvPr name="TextBox 209" id="209"/>
              <p:cNvSpPr txBox="true"/>
              <p:nvPr/>
            </p:nvSpPr>
            <p:spPr>
              <a:xfrm>
                <a:off x="0" y="-123825"/>
                <a:ext cx="544375" cy="1207558"/>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10" id="210"/>
            <p:cNvGrpSpPr/>
            <p:nvPr/>
          </p:nvGrpSpPr>
          <p:grpSpPr>
            <a:xfrm rot="-10796848">
              <a:off x="1257044" y="5886561"/>
              <a:ext cx="1781474" cy="1744101"/>
              <a:chOff x="0" y="0"/>
              <a:chExt cx="358736" cy="351210"/>
            </a:xfrm>
          </p:grpSpPr>
          <p:sp>
            <p:nvSpPr>
              <p:cNvPr name="Freeform 211" id="211"/>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76CDA9"/>
              </a:solidFill>
              <a:ln cap="sq">
                <a:noFill/>
                <a:prstDash val="solid"/>
                <a:miter/>
              </a:ln>
            </p:spPr>
          </p:sp>
          <p:sp>
            <p:nvSpPr>
              <p:cNvPr name="TextBox 212" id="212"/>
              <p:cNvSpPr txBox="true"/>
              <p:nvPr/>
            </p:nvSpPr>
            <p:spPr>
              <a:xfrm>
                <a:off x="0" y="-123825"/>
                <a:ext cx="358736" cy="475035"/>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13" id="213"/>
            <p:cNvGrpSpPr/>
            <p:nvPr/>
          </p:nvGrpSpPr>
          <p:grpSpPr>
            <a:xfrm rot="-10796848">
              <a:off x="910553" y="3569400"/>
              <a:ext cx="2479114" cy="1295618"/>
              <a:chOff x="0" y="0"/>
              <a:chExt cx="499220" cy="260899"/>
            </a:xfrm>
          </p:grpSpPr>
          <p:sp>
            <p:nvSpPr>
              <p:cNvPr name="Freeform 214" id="214"/>
              <p:cNvSpPr/>
              <p:nvPr/>
            </p:nvSpPr>
            <p:spPr>
              <a:xfrm flipH="false" flipV="false" rot="0">
                <a:off x="0" y="0"/>
                <a:ext cx="499220" cy="260899"/>
              </a:xfrm>
              <a:custGeom>
                <a:avLst/>
                <a:gdLst/>
                <a:ahLst/>
                <a:cxnLst/>
                <a:rect r="r" b="b" t="t" l="l"/>
                <a:pathLst>
                  <a:path h="260899" w="499220">
                    <a:moveTo>
                      <a:pt x="83276" y="0"/>
                    </a:moveTo>
                    <a:lnTo>
                      <a:pt x="415944" y="0"/>
                    </a:lnTo>
                    <a:cubicBezTo>
                      <a:pt x="461936" y="0"/>
                      <a:pt x="499220" y="37284"/>
                      <a:pt x="499220" y="83276"/>
                    </a:cubicBezTo>
                    <a:lnTo>
                      <a:pt x="499220" y="177623"/>
                    </a:lnTo>
                    <a:cubicBezTo>
                      <a:pt x="499220" y="199709"/>
                      <a:pt x="490446" y="220890"/>
                      <a:pt x="474829" y="236508"/>
                    </a:cubicBezTo>
                    <a:cubicBezTo>
                      <a:pt x="459211" y="252125"/>
                      <a:pt x="438030" y="260899"/>
                      <a:pt x="415944" y="260899"/>
                    </a:cubicBezTo>
                    <a:lnTo>
                      <a:pt x="83276" y="260899"/>
                    </a:lnTo>
                    <a:cubicBezTo>
                      <a:pt x="37284" y="260899"/>
                      <a:pt x="0" y="223615"/>
                      <a:pt x="0" y="177623"/>
                    </a:cubicBezTo>
                    <a:lnTo>
                      <a:pt x="0" y="83276"/>
                    </a:lnTo>
                    <a:cubicBezTo>
                      <a:pt x="0" y="61190"/>
                      <a:pt x="8774" y="40008"/>
                      <a:pt x="24391" y="24391"/>
                    </a:cubicBezTo>
                    <a:cubicBezTo>
                      <a:pt x="40008" y="8774"/>
                      <a:pt x="61190" y="0"/>
                      <a:pt x="83276" y="0"/>
                    </a:cubicBezTo>
                    <a:close/>
                  </a:path>
                </a:pathLst>
              </a:custGeom>
              <a:solidFill>
                <a:srgbClr val="76CDA9"/>
              </a:solidFill>
              <a:ln cap="sq">
                <a:noFill/>
                <a:prstDash val="solid"/>
                <a:miter/>
              </a:ln>
            </p:spPr>
          </p:sp>
          <p:sp>
            <p:nvSpPr>
              <p:cNvPr name="TextBox 215" id="215"/>
              <p:cNvSpPr txBox="true"/>
              <p:nvPr/>
            </p:nvSpPr>
            <p:spPr>
              <a:xfrm>
                <a:off x="0" y="-123825"/>
                <a:ext cx="499220" cy="384724"/>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16" id="216"/>
            <p:cNvGrpSpPr/>
            <p:nvPr/>
          </p:nvGrpSpPr>
          <p:grpSpPr>
            <a:xfrm rot="-10796848">
              <a:off x="2378773" y="3421739"/>
              <a:ext cx="824710" cy="99663"/>
              <a:chOff x="0" y="0"/>
              <a:chExt cx="166072" cy="20069"/>
            </a:xfrm>
          </p:grpSpPr>
          <p:sp>
            <p:nvSpPr>
              <p:cNvPr name="Freeform 217" id="217"/>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218" id="218"/>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219" id="219"/>
            <p:cNvGrpSpPr/>
            <p:nvPr/>
          </p:nvGrpSpPr>
          <p:grpSpPr>
            <a:xfrm rot="-10796848">
              <a:off x="1098106" y="3420565"/>
              <a:ext cx="824710" cy="99663"/>
              <a:chOff x="0" y="0"/>
              <a:chExt cx="166072" cy="20069"/>
            </a:xfrm>
          </p:grpSpPr>
          <p:sp>
            <p:nvSpPr>
              <p:cNvPr name="Freeform 220" id="220"/>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221" id="221"/>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222" id="222"/>
            <p:cNvGrpSpPr/>
            <p:nvPr/>
          </p:nvGrpSpPr>
          <p:grpSpPr>
            <a:xfrm rot="-9867310">
              <a:off x="3354094" y="5283539"/>
              <a:ext cx="450227" cy="166499"/>
              <a:chOff x="0" y="0"/>
              <a:chExt cx="90662" cy="33528"/>
            </a:xfrm>
          </p:grpSpPr>
          <p:sp>
            <p:nvSpPr>
              <p:cNvPr name="Freeform 223" id="223"/>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224" id="224"/>
              <p:cNvSpPr txBox="true"/>
              <p:nvPr/>
            </p:nvSpPr>
            <p:spPr>
              <a:xfrm>
                <a:off x="8500" y="-120682"/>
                <a:ext cx="73663" cy="151067"/>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25" id="225"/>
            <p:cNvGrpSpPr/>
            <p:nvPr/>
          </p:nvGrpSpPr>
          <p:grpSpPr>
            <a:xfrm rot="9604850">
              <a:off x="471635" y="5296826"/>
              <a:ext cx="450227" cy="166499"/>
              <a:chOff x="0" y="0"/>
              <a:chExt cx="90662" cy="33528"/>
            </a:xfrm>
          </p:grpSpPr>
          <p:sp>
            <p:nvSpPr>
              <p:cNvPr name="Freeform 226" id="226"/>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227" id="227"/>
              <p:cNvSpPr txBox="true"/>
              <p:nvPr/>
            </p:nvSpPr>
            <p:spPr>
              <a:xfrm>
                <a:off x="8500" y="-120682"/>
                <a:ext cx="73663" cy="151067"/>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28" id="228"/>
            <p:cNvGrpSpPr/>
            <p:nvPr/>
          </p:nvGrpSpPr>
          <p:grpSpPr>
            <a:xfrm rot="19984">
              <a:off x="966805" y="5032936"/>
              <a:ext cx="2365175" cy="725067"/>
              <a:chOff x="0" y="0"/>
              <a:chExt cx="597833" cy="183271"/>
            </a:xfrm>
          </p:grpSpPr>
          <p:sp>
            <p:nvSpPr>
              <p:cNvPr name="Freeform 229" id="229"/>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230" id="230"/>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1" id="231"/>
            <p:cNvGrpSpPr/>
            <p:nvPr/>
          </p:nvGrpSpPr>
          <p:grpSpPr>
            <a:xfrm rot="19984">
              <a:off x="3105575" y="5592714"/>
              <a:ext cx="266384" cy="2452549"/>
              <a:chOff x="0" y="0"/>
              <a:chExt cx="39938" cy="367705"/>
            </a:xfrm>
          </p:grpSpPr>
          <p:sp>
            <p:nvSpPr>
              <p:cNvPr name="Freeform 232" id="232"/>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233" id="233"/>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4" id="234"/>
            <p:cNvGrpSpPr/>
            <p:nvPr/>
          </p:nvGrpSpPr>
          <p:grpSpPr>
            <a:xfrm rot="19984">
              <a:off x="919234" y="5592714"/>
              <a:ext cx="266384" cy="2452549"/>
              <a:chOff x="0" y="0"/>
              <a:chExt cx="39938" cy="367705"/>
            </a:xfrm>
          </p:grpSpPr>
          <p:sp>
            <p:nvSpPr>
              <p:cNvPr name="Freeform 235" id="235"/>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236" id="236"/>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7" id="237"/>
            <p:cNvGrpSpPr/>
            <p:nvPr/>
          </p:nvGrpSpPr>
          <p:grpSpPr>
            <a:xfrm rot="-10780015">
              <a:off x="950868" y="7774532"/>
              <a:ext cx="2365175" cy="725067"/>
              <a:chOff x="0" y="0"/>
              <a:chExt cx="597833" cy="183271"/>
            </a:xfrm>
          </p:grpSpPr>
          <p:sp>
            <p:nvSpPr>
              <p:cNvPr name="Freeform 238" id="238"/>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239" id="239"/>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sp>
        <p:nvSpPr>
          <p:cNvPr name="Freeform 240" id="240"/>
          <p:cNvSpPr/>
          <p:nvPr/>
        </p:nvSpPr>
        <p:spPr>
          <a:xfrm flipH="false" flipV="false" rot="0">
            <a:off x="465110" y="414205"/>
            <a:ext cx="3677777" cy="1228990"/>
          </a:xfrm>
          <a:custGeom>
            <a:avLst/>
            <a:gdLst/>
            <a:ahLst/>
            <a:cxnLst/>
            <a:rect r="r" b="b" t="t" l="l"/>
            <a:pathLst>
              <a:path h="1228990" w="3677777">
                <a:moveTo>
                  <a:pt x="0" y="0"/>
                </a:moveTo>
                <a:lnTo>
                  <a:pt x="3677777" y="0"/>
                </a:lnTo>
                <a:lnTo>
                  <a:pt x="3677777" y="1228990"/>
                </a:lnTo>
                <a:lnTo>
                  <a:pt x="0" y="1228990"/>
                </a:lnTo>
                <a:lnTo>
                  <a:pt x="0" y="0"/>
                </a:lnTo>
                <a:close/>
              </a:path>
            </a:pathLst>
          </a:custGeom>
          <a:blipFill>
            <a:blip r:embed="rId3"/>
            <a:stretch>
              <a:fillRect l="0" t="0" r="0" b="0"/>
            </a:stretch>
          </a:blipFill>
        </p:spPr>
      </p:sp>
      <p:grpSp>
        <p:nvGrpSpPr>
          <p:cNvPr name="Group 241" id="241"/>
          <p:cNvGrpSpPr/>
          <p:nvPr/>
        </p:nvGrpSpPr>
        <p:grpSpPr>
          <a:xfrm rot="0">
            <a:off x="2569129" y="4298611"/>
            <a:ext cx="5246370" cy="5246370"/>
            <a:chOff x="0" y="0"/>
            <a:chExt cx="812800" cy="812800"/>
          </a:xfrm>
        </p:grpSpPr>
        <p:sp>
          <p:nvSpPr>
            <p:cNvPr name="Freeform 242" id="242"/>
            <p:cNvSpPr/>
            <p:nvPr/>
          </p:nvSpPr>
          <p:spPr>
            <a:xfrm flipH="false" flipV="false" rot="0">
              <a:off x="0" y="0"/>
              <a:ext cx="812800" cy="812800"/>
            </a:xfrm>
            <a:custGeom>
              <a:avLst/>
              <a:gdLst/>
              <a:ahLst/>
              <a:cxnLst/>
              <a:rect r="r" b="b" t="t" l="l"/>
              <a:pathLst>
                <a:path h="812800" w="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4"/>
              <a:stretch>
                <a:fillRect l="0" t="-7028" r="0" b="-33240"/>
              </a:stretch>
            </a:blipFill>
          </p:spPr>
        </p:sp>
      </p:grpSp>
      <p:sp>
        <p:nvSpPr>
          <p:cNvPr name="Freeform 243" id="243"/>
          <p:cNvSpPr/>
          <p:nvPr/>
        </p:nvSpPr>
        <p:spPr>
          <a:xfrm flipH="false" flipV="false" rot="0">
            <a:off x="804502" y="2259634"/>
            <a:ext cx="937546" cy="953143"/>
          </a:xfrm>
          <a:custGeom>
            <a:avLst/>
            <a:gdLst/>
            <a:ahLst/>
            <a:cxnLst/>
            <a:rect r="r" b="b" t="t" l="l"/>
            <a:pathLst>
              <a:path h="953143" w="937546">
                <a:moveTo>
                  <a:pt x="0" y="0"/>
                </a:moveTo>
                <a:lnTo>
                  <a:pt x="937545" y="0"/>
                </a:lnTo>
                <a:lnTo>
                  <a:pt x="937545" y="953143"/>
                </a:lnTo>
                <a:lnTo>
                  <a:pt x="0" y="9531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4" id="244"/>
          <p:cNvSpPr txBox="true"/>
          <p:nvPr/>
        </p:nvSpPr>
        <p:spPr>
          <a:xfrm rot="0">
            <a:off x="2123047" y="2452014"/>
            <a:ext cx="5943683" cy="743270"/>
          </a:xfrm>
          <a:prstGeom prst="rect">
            <a:avLst/>
          </a:prstGeom>
        </p:spPr>
        <p:txBody>
          <a:bodyPr anchor="t" rtlCol="false" tIns="0" lIns="0" bIns="0" rIns="0">
            <a:spAutoFit/>
          </a:bodyPr>
          <a:lstStyle/>
          <a:p>
            <a:pPr marL="0" indent="0" lvl="0">
              <a:lnSpc>
                <a:spcPts val="5802"/>
              </a:lnSpc>
              <a:spcBef>
                <a:spcPct val="0"/>
              </a:spcBef>
            </a:pPr>
            <a:r>
              <a:rPr lang="en-US" sz="5275" spc="105">
                <a:solidFill>
                  <a:srgbClr val="22BF7E"/>
                </a:solidFill>
                <a:latin typeface="Montserrat Ultra-Bold"/>
              </a:rPr>
              <a:t>AMINE GHAFIL</a:t>
            </a:r>
          </a:p>
        </p:txBody>
      </p:sp>
      <p:sp>
        <p:nvSpPr>
          <p:cNvPr name="TextBox 245" id="245"/>
          <p:cNvSpPr txBox="true"/>
          <p:nvPr/>
        </p:nvSpPr>
        <p:spPr>
          <a:xfrm rot="0">
            <a:off x="3968411" y="3403578"/>
            <a:ext cx="244780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A20EE4010</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0">
            <a:off x="8450309" y="-1543299"/>
            <a:ext cx="70256" cy="13664400"/>
            <a:chOff x="0" y="0"/>
            <a:chExt cx="93675" cy="18219200"/>
          </a:xfrm>
        </p:grpSpPr>
        <p:grpSp>
          <p:nvGrpSpPr>
            <p:cNvPr name="Group 3" id="3"/>
            <p:cNvGrpSpPr/>
            <p:nvPr/>
          </p:nvGrpSpPr>
          <p:grpSpPr>
            <a:xfrm rot="-5400000">
              <a:off x="-1347162" y="16778362"/>
              <a:ext cx="2788000" cy="93675"/>
              <a:chOff x="0" y="0"/>
              <a:chExt cx="547795" cy="18406"/>
            </a:xfrm>
          </p:grpSpPr>
          <p:sp>
            <p:nvSpPr>
              <p:cNvPr name="Freeform 4" id="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5" id="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5400000">
              <a:off x="-1347162" y="5207962"/>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5400000">
              <a:off x="-1347162" y="1347162"/>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5400000">
              <a:off x="-1347162" y="9062762"/>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5400000">
              <a:off x="-1347162" y="12951962"/>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0">
            <a:off x="6455287" y="5810970"/>
            <a:ext cx="3189273" cy="6543739"/>
            <a:chOff x="0" y="0"/>
            <a:chExt cx="4252364" cy="8724985"/>
          </a:xfrm>
        </p:grpSpPr>
        <p:grpSp>
          <p:nvGrpSpPr>
            <p:cNvPr name="Group 19" id="19"/>
            <p:cNvGrpSpPr/>
            <p:nvPr/>
          </p:nvGrpSpPr>
          <p:grpSpPr>
            <a:xfrm rot="0">
              <a:off x="693030" y="3907822"/>
              <a:ext cx="259157" cy="922763"/>
              <a:chOff x="0" y="0"/>
              <a:chExt cx="39938" cy="142206"/>
            </a:xfrm>
          </p:grpSpPr>
          <p:sp>
            <p:nvSpPr>
              <p:cNvPr name="Freeform 20" id="2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1" id="21"/>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2" id="22"/>
            <p:cNvGrpSpPr/>
            <p:nvPr/>
          </p:nvGrpSpPr>
          <p:grpSpPr>
            <a:xfrm rot="0">
              <a:off x="693030" y="7167221"/>
              <a:ext cx="259157" cy="922763"/>
              <a:chOff x="0" y="0"/>
              <a:chExt cx="39938" cy="142206"/>
            </a:xfrm>
          </p:grpSpPr>
          <p:sp>
            <p:nvSpPr>
              <p:cNvPr name="Freeform 23" id="2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4" id="24"/>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5" id="25"/>
            <p:cNvGrpSpPr/>
            <p:nvPr/>
          </p:nvGrpSpPr>
          <p:grpSpPr>
            <a:xfrm rot="0">
              <a:off x="3363328" y="3907822"/>
              <a:ext cx="259157" cy="922763"/>
              <a:chOff x="0" y="0"/>
              <a:chExt cx="39938" cy="142206"/>
            </a:xfrm>
          </p:grpSpPr>
          <p:sp>
            <p:nvSpPr>
              <p:cNvPr name="Freeform 26" id="2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7" id="27"/>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8" id="28"/>
            <p:cNvGrpSpPr/>
            <p:nvPr/>
          </p:nvGrpSpPr>
          <p:grpSpPr>
            <a:xfrm rot="0">
              <a:off x="3363328" y="7167221"/>
              <a:ext cx="259157" cy="922763"/>
              <a:chOff x="0" y="0"/>
              <a:chExt cx="39938" cy="142206"/>
            </a:xfrm>
          </p:grpSpPr>
          <p:sp>
            <p:nvSpPr>
              <p:cNvPr name="Freeform 29" id="2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30" id="30"/>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31" id="31"/>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32" id="32"/>
            <p:cNvGrpSpPr/>
            <p:nvPr/>
          </p:nvGrpSpPr>
          <p:grpSpPr>
            <a:xfrm rot="-10800000">
              <a:off x="798715" y="3343189"/>
              <a:ext cx="2703356" cy="5381796"/>
              <a:chOff x="0" y="0"/>
              <a:chExt cx="544375" cy="1083733"/>
            </a:xfrm>
          </p:grpSpPr>
          <p:sp>
            <p:nvSpPr>
              <p:cNvPr name="Freeform 33" id="33"/>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34" id="34"/>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35" id="35"/>
            <p:cNvGrpSpPr/>
            <p:nvPr/>
          </p:nvGrpSpPr>
          <p:grpSpPr>
            <a:xfrm rot="-10800000">
              <a:off x="1259656" y="5884593"/>
              <a:ext cx="1781474" cy="1744101"/>
              <a:chOff x="0" y="0"/>
              <a:chExt cx="358736" cy="351210"/>
            </a:xfrm>
          </p:grpSpPr>
          <p:sp>
            <p:nvSpPr>
              <p:cNvPr name="Freeform 36" id="36"/>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37" id="37"/>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38" id="38"/>
            <p:cNvGrpSpPr/>
            <p:nvPr/>
          </p:nvGrpSpPr>
          <p:grpSpPr>
            <a:xfrm rot="-10800000">
              <a:off x="910836" y="3567430"/>
              <a:ext cx="2479114" cy="1295618"/>
              <a:chOff x="0" y="0"/>
              <a:chExt cx="499220" cy="260899"/>
            </a:xfrm>
          </p:grpSpPr>
          <p:sp>
            <p:nvSpPr>
              <p:cNvPr name="Freeform 39" id="39"/>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40" id="40"/>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41" id="41"/>
            <p:cNvGrpSpPr/>
            <p:nvPr/>
          </p:nvGrpSpPr>
          <p:grpSpPr>
            <a:xfrm rot="-10800000">
              <a:off x="2378372" y="3419182"/>
              <a:ext cx="824710" cy="99663"/>
              <a:chOff x="0" y="0"/>
              <a:chExt cx="166072" cy="20069"/>
            </a:xfrm>
          </p:grpSpPr>
          <p:sp>
            <p:nvSpPr>
              <p:cNvPr name="Freeform 42" id="42"/>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3" id="43"/>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4" id="44"/>
            <p:cNvGrpSpPr/>
            <p:nvPr/>
          </p:nvGrpSpPr>
          <p:grpSpPr>
            <a:xfrm rot="-10800000">
              <a:off x="1097704" y="3419182"/>
              <a:ext cx="824710" cy="99663"/>
              <a:chOff x="0" y="0"/>
              <a:chExt cx="166072" cy="20069"/>
            </a:xfrm>
          </p:grpSpPr>
          <p:sp>
            <p:nvSpPr>
              <p:cNvPr name="Freeform 45" id="4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6" id="46"/>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7" id="47"/>
            <p:cNvGrpSpPr/>
            <p:nvPr/>
          </p:nvGrpSpPr>
          <p:grpSpPr>
            <a:xfrm rot="-9870462">
              <a:off x="3355431" y="5280259"/>
              <a:ext cx="450227" cy="166499"/>
              <a:chOff x="0" y="0"/>
              <a:chExt cx="90662" cy="33528"/>
            </a:xfrm>
          </p:grpSpPr>
          <p:sp>
            <p:nvSpPr>
              <p:cNvPr name="Freeform 48" id="48"/>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49" id="49"/>
              <p:cNvSpPr txBox="true"/>
              <p:nvPr/>
            </p:nvSpPr>
            <p:spPr>
              <a:xfrm>
                <a:off x="8500" y="-120682"/>
                <a:ext cx="73663" cy="151067"/>
              </a:xfrm>
              <a:prstGeom prst="rect">
                <a:avLst/>
              </a:prstGeom>
            </p:spPr>
            <p:txBody>
              <a:bodyPr anchor="ctr" rtlCol="false" tIns="49831" lIns="49831" bIns="49831" rIns="49831"/>
              <a:lstStyle/>
              <a:p>
                <a:pPr algn="ctr">
                  <a:lnSpc>
                    <a:spcPts val="4419"/>
                  </a:lnSpc>
                </a:pPr>
              </a:p>
            </p:txBody>
          </p:sp>
        </p:grpSp>
        <p:grpSp>
          <p:nvGrpSpPr>
            <p:cNvPr name="Group 50" id="50"/>
            <p:cNvGrpSpPr/>
            <p:nvPr/>
          </p:nvGrpSpPr>
          <p:grpSpPr>
            <a:xfrm rot="0">
              <a:off x="975170" y="5019733"/>
              <a:ext cx="2365175" cy="725067"/>
              <a:chOff x="0" y="0"/>
              <a:chExt cx="597833" cy="183271"/>
            </a:xfrm>
          </p:grpSpPr>
          <p:sp>
            <p:nvSpPr>
              <p:cNvPr name="Freeform 51" id="51"/>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52" id="52"/>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53" id="53"/>
            <p:cNvGrpSpPr/>
            <p:nvPr/>
          </p:nvGrpSpPr>
          <p:grpSpPr>
            <a:xfrm rot="0">
              <a:off x="939984" y="5573155"/>
              <a:ext cx="266384" cy="2452549"/>
              <a:chOff x="0" y="0"/>
              <a:chExt cx="39938" cy="367705"/>
            </a:xfrm>
          </p:grpSpPr>
          <p:sp>
            <p:nvSpPr>
              <p:cNvPr name="Freeform 54" id="54"/>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5" id="55"/>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6" id="56"/>
            <p:cNvGrpSpPr/>
            <p:nvPr/>
          </p:nvGrpSpPr>
          <p:grpSpPr>
            <a:xfrm rot="0">
              <a:off x="3122196" y="5573155"/>
              <a:ext cx="266384" cy="2452549"/>
              <a:chOff x="0" y="0"/>
              <a:chExt cx="39938" cy="367705"/>
            </a:xfrm>
          </p:grpSpPr>
          <p:sp>
            <p:nvSpPr>
              <p:cNvPr name="Freeform 57" id="5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8" id="58"/>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9" id="59"/>
            <p:cNvGrpSpPr/>
            <p:nvPr/>
          </p:nvGrpSpPr>
          <p:grpSpPr>
            <a:xfrm rot="-10800000">
              <a:off x="975170" y="7761376"/>
              <a:ext cx="2365175" cy="725067"/>
              <a:chOff x="0" y="0"/>
              <a:chExt cx="597833" cy="183271"/>
            </a:xfrm>
          </p:grpSpPr>
          <p:sp>
            <p:nvSpPr>
              <p:cNvPr name="Freeform 60" id="60"/>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61" id="61"/>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grpSp>
        <p:nvGrpSpPr>
          <p:cNvPr name="Group 62" id="62"/>
          <p:cNvGrpSpPr/>
          <p:nvPr/>
        </p:nvGrpSpPr>
        <p:grpSpPr>
          <a:xfrm rot="-5400000">
            <a:off x="3957792" y="5061438"/>
            <a:ext cx="12020550" cy="164123"/>
            <a:chOff x="0" y="0"/>
            <a:chExt cx="3165906" cy="43226"/>
          </a:xfrm>
        </p:grpSpPr>
        <p:sp>
          <p:nvSpPr>
            <p:cNvPr name="Freeform 63" id="63"/>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64" id="64"/>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65" id="65"/>
          <p:cNvGrpSpPr/>
          <p:nvPr/>
        </p:nvGrpSpPr>
        <p:grpSpPr>
          <a:xfrm rot="0">
            <a:off x="11708165" y="-1688700"/>
            <a:ext cx="70256" cy="13664400"/>
            <a:chOff x="0" y="0"/>
            <a:chExt cx="93675" cy="18219200"/>
          </a:xfrm>
        </p:grpSpPr>
        <p:grpSp>
          <p:nvGrpSpPr>
            <p:cNvPr name="Group 66" id="66"/>
            <p:cNvGrpSpPr/>
            <p:nvPr/>
          </p:nvGrpSpPr>
          <p:grpSpPr>
            <a:xfrm rot="-5400000">
              <a:off x="-1347162" y="16778362"/>
              <a:ext cx="2788000" cy="93675"/>
              <a:chOff x="0" y="0"/>
              <a:chExt cx="547795" cy="18406"/>
            </a:xfrm>
          </p:grpSpPr>
          <p:sp>
            <p:nvSpPr>
              <p:cNvPr name="Freeform 67" id="6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68" id="6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9" id="69"/>
            <p:cNvGrpSpPr/>
            <p:nvPr/>
          </p:nvGrpSpPr>
          <p:grpSpPr>
            <a:xfrm rot="-5400000">
              <a:off x="-1347162" y="5207962"/>
              <a:ext cx="2788000" cy="93675"/>
              <a:chOff x="0" y="0"/>
              <a:chExt cx="547795" cy="18406"/>
            </a:xfrm>
          </p:grpSpPr>
          <p:sp>
            <p:nvSpPr>
              <p:cNvPr name="Freeform 70" id="7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1" id="7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72" id="72"/>
            <p:cNvGrpSpPr/>
            <p:nvPr/>
          </p:nvGrpSpPr>
          <p:grpSpPr>
            <a:xfrm rot="-5400000">
              <a:off x="-1347162" y="1347162"/>
              <a:ext cx="2788000" cy="93675"/>
              <a:chOff x="0" y="0"/>
              <a:chExt cx="547795" cy="18406"/>
            </a:xfrm>
          </p:grpSpPr>
          <p:sp>
            <p:nvSpPr>
              <p:cNvPr name="Freeform 73" id="7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4" id="7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75" id="75"/>
            <p:cNvGrpSpPr/>
            <p:nvPr/>
          </p:nvGrpSpPr>
          <p:grpSpPr>
            <a:xfrm rot="-5400000">
              <a:off x="-1347162" y="9062762"/>
              <a:ext cx="2788000" cy="93675"/>
              <a:chOff x="0" y="0"/>
              <a:chExt cx="547795" cy="18406"/>
            </a:xfrm>
          </p:grpSpPr>
          <p:sp>
            <p:nvSpPr>
              <p:cNvPr name="Freeform 76" id="7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7" id="7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78" id="78"/>
          <p:cNvGrpSpPr/>
          <p:nvPr/>
        </p:nvGrpSpPr>
        <p:grpSpPr>
          <a:xfrm rot="-5400000">
            <a:off x="7508245" y="5061438"/>
            <a:ext cx="12020550" cy="164123"/>
            <a:chOff x="0" y="0"/>
            <a:chExt cx="3165906" cy="43226"/>
          </a:xfrm>
        </p:grpSpPr>
        <p:sp>
          <p:nvSpPr>
            <p:cNvPr name="Freeform 79" id="79"/>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80" id="80"/>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81" id="81"/>
          <p:cNvGrpSpPr/>
          <p:nvPr/>
        </p:nvGrpSpPr>
        <p:grpSpPr>
          <a:xfrm rot="-5400000">
            <a:off x="11140760" y="5061438"/>
            <a:ext cx="12020550" cy="164123"/>
            <a:chOff x="0" y="0"/>
            <a:chExt cx="3165906" cy="43226"/>
          </a:xfrm>
        </p:grpSpPr>
        <p:sp>
          <p:nvSpPr>
            <p:cNvPr name="Freeform 82" id="82"/>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83" id="83"/>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84" id="84"/>
          <p:cNvGrpSpPr/>
          <p:nvPr/>
        </p:nvGrpSpPr>
        <p:grpSpPr>
          <a:xfrm rot="-5400000">
            <a:off x="12388601" y="4214632"/>
            <a:ext cx="11215802" cy="1690933"/>
            <a:chOff x="0" y="0"/>
            <a:chExt cx="2953956" cy="445349"/>
          </a:xfrm>
        </p:grpSpPr>
        <p:sp>
          <p:nvSpPr>
            <p:cNvPr name="Freeform 85" id="85"/>
            <p:cNvSpPr/>
            <p:nvPr/>
          </p:nvSpPr>
          <p:spPr>
            <a:xfrm flipH="false" flipV="false" rot="0">
              <a:off x="0" y="0"/>
              <a:ext cx="2953956" cy="445349"/>
            </a:xfrm>
            <a:custGeom>
              <a:avLst/>
              <a:gdLst/>
              <a:ahLst/>
              <a:cxnLst/>
              <a:rect r="r" b="b" t="t" l="l"/>
              <a:pathLst>
                <a:path h="445349" w="2953956">
                  <a:moveTo>
                    <a:pt x="0" y="0"/>
                  </a:moveTo>
                  <a:lnTo>
                    <a:pt x="2953956" y="0"/>
                  </a:lnTo>
                  <a:lnTo>
                    <a:pt x="2953956" y="445349"/>
                  </a:lnTo>
                  <a:lnTo>
                    <a:pt x="0" y="445349"/>
                  </a:lnTo>
                  <a:close/>
                </a:path>
              </a:pathLst>
            </a:custGeom>
            <a:solidFill>
              <a:srgbClr val="F5F1DC"/>
            </a:solidFill>
          </p:spPr>
        </p:sp>
        <p:sp>
          <p:nvSpPr>
            <p:cNvPr name="TextBox 86" id="86"/>
            <p:cNvSpPr txBox="true"/>
            <p:nvPr/>
          </p:nvSpPr>
          <p:spPr>
            <a:xfrm>
              <a:off x="0" y="-123825"/>
              <a:ext cx="2953956" cy="569174"/>
            </a:xfrm>
            <a:prstGeom prst="rect">
              <a:avLst/>
            </a:prstGeom>
          </p:spPr>
          <p:txBody>
            <a:bodyPr anchor="ctr" rtlCol="false" tIns="50800" lIns="50800" bIns="50800" rIns="50800"/>
            <a:lstStyle/>
            <a:p>
              <a:pPr algn="ctr">
                <a:lnSpc>
                  <a:spcPts val="4420"/>
                </a:lnSpc>
              </a:pPr>
            </a:p>
          </p:txBody>
        </p:sp>
      </p:grpSp>
      <p:grpSp>
        <p:nvGrpSpPr>
          <p:cNvPr name="Group 87" id="87"/>
          <p:cNvGrpSpPr/>
          <p:nvPr/>
        </p:nvGrpSpPr>
        <p:grpSpPr>
          <a:xfrm rot="-2806566">
            <a:off x="9937607" y="3448325"/>
            <a:ext cx="1448064" cy="557572"/>
            <a:chOff x="0" y="0"/>
            <a:chExt cx="1930752" cy="743429"/>
          </a:xfrm>
        </p:grpSpPr>
        <p:grpSp>
          <p:nvGrpSpPr>
            <p:cNvPr name="Group 88" id="88"/>
            <p:cNvGrpSpPr/>
            <p:nvPr/>
          </p:nvGrpSpPr>
          <p:grpSpPr>
            <a:xfrm rot="0">
              <a:off x="0" y="0"/>
              <a:ext cx="1930752" cy="743429"/>
              <a:chOff x="0" y="0"/>
              <a:chExt cx="812800" cy="312966"/>
            </a:xfrm>
          </p:grpSpPr>
          <p:sp>
            <p:nvSpPr>
              <p:cNvPr name="Freeform 89" id="8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22BF7E"/>
              </a:solidFill>
            </p:spPr>
          </p:sp>
          <p:sp>
            <p:nvSpPr>
              <p:cNvPr name="TextBox 90" id="9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91" id="91"/>
            <p:cNvGrpSpPr/>
            <p:nvPr/>
          </p:nvGrpSpPr>
          <p:grpSpPr>
            <a:xfrm rot="0">
              <a:off x="635806" y="42144"/>
              <a:ext cx="659140" cy="659140"/>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3" id="9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94" id="94"/>
          <p:cNvGrpSpPr/>
          <p:nvPr/>
        </p:nvGrpSpPr>
        <p:grpSpPr>
          <a:xfrm rot="-5400000">
            <a:off x="12366966" y="4476381"/>
            <a:ext cx="1448064" cy="557572"/>
            <a:chOff x="0" y="0"/>
            <a:chExt cx="812800" cy="312966"/>
          </a:xfrm>
        </p:grpSpPr>
        <p:sp>
          <p:nvSpPr>
            <p:cNvPr name="Freeform 95" id="95"/>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96" id="96"/>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97" id="97"/>
          <p:cNvGrpSpPr/>
          <p:nvPr/>
        </p:nvGrpSpPr>
        <p:grpSpPr>
          <a:xfrm rot="-5400000">
            <a:off x="12843820" y="4507989"/>
            <a:ext cx="494355" cy="494355"/>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9" id="99"/>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100" id="100"/>
          <p:cNvGrpSpPr/>
          <p:nvPr/>
        </p:nvGrpSpPr>
        <p:grpSpPr>
          <a:xfrm rot="10579451">
            <a:off x="11626550" y="2405178"/>
            <a:ext cx="1448064" cy="557572"/>
            <a:chOff x="0" y="0"/>
            <a:chExt cx="1930752" cy="743429"/>
          </a:xfrm>
        </p:grpSpPr>
        <p:grpSp>
          <p:nvGrpSpPr>
            <p:cNvPr name="Group 101" id="101"/>
            <p:cNvGrpSpPr/>
            <p:nvPr/>
          </p:nvGrpSpPr>
          <p:grpSpPr>
            <a:xfrm rot="0">
              <a:off x="0" y="0"/>
              <a:ext cx="1930752" cy="743429"/>
              <a:chOff x="0" y="0"/>
              <a:chExt cx="812800" cy="312966"/>
            </a:xfrm>
          </p:grpSpPr>
          <p:sp>
            <p:nvSpPr>
              <p:cNvPr name="Freeform 102" id="102"/>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103" id="103"/>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04" id="104"/>
            <p:cNvGrpSpPr/>
            <p:nvPr/>
          </p:nvGrpSpPr>
          <p:grpSpPr>
            <a:xfrm rot="0">
              <a:off x="635806" y="42144"/>
              <a:ext cx="659140" cy="659140"/>
              <a:chOff x="0" y="0"/>
              <a:chExt cx="812800" cy="812800"/>
            </a:xfrm>
          </p:grpSpPr>
          <p:sp>
            <p:nvSpPr>
              <p:cNvPr name="Freeform 105" id="10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6" id="106"/>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107" id="107"/>
          <p:cNvGrpSpPr/>
          <p:nvPr/>
        </p:nvGrpSpPr>
        <p:grpSpPr>
          <a:xfrm rot="10579451">
            <a:off x="8920528" y="5010115"/>
            <a:ext cx="1448064" cy="557572"/>
            <a:chOff x="0" y="0"/>
            <a:chExt cx="1930752" cy="743429"/>
          </a:xfrm>
        </p:grpSpPr>
        <p:grpSp>
          <p:nvGrpSpPr>
            <p:cNvPr name="Group 108" id="108"/>
            <p:cNvGrpSpPr/>
            <p:nvPr/>
          </p:nvGrpSpPr>
          <p:grpSpPr>
            <a:xfrm rot="0">
              <a:off x="0" y="0"/>
              <a:ext cx="1930752" cy="743429"/>
              <a:chOff x="0" y="0"/>
              <a:chExt cx="812800" cy="312966"/>
            </a:xfrm>
          </p:grpSpPr>
          <p:sp>
            <p:nvSpPr>
              <p:cNvPr name="Freeform 109" id="10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110" id="11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11" id="111"/>
            <p:cNvGrpSpPr/>
            <p:nvPr/>
          </p:nvGrpSpPr>
          <p:grpSpPr>
            <a:xfrm rot="0">
              <a:off x="635806" y="42144"/>
              <a:ext cx="659140" cy="659140"/>
              <a:chOff x="0" y="0"/>
              <a:chExt cx="812800" cy="812800"/>
            </a:xfrm>
          </p:grpSpPr>
          <p:sp>
            <p:nvSpPr>
              <p:cNvPr name="Freeform 112" id="1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3" id="11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114" id="114"/>
          <p:cNvGrpSpPr/>
          <p:nvPr/>
        </p:nvGrpSpPr>
        <p:grpSpPr>
          <a:xfrm rot="0">
            <a:off x="15255340" y="-1536300"/>
            <a:ext cx="70256" cy="13664400"/>
            <a:chOff x="0" y="0"/>
            <a:chExt cx="93675" cy="18219200"/>
          </a:xfrm>
        </p:grpSpPr>
        <p:grpSp>
          <p:nvGrpSpPr>
            <p:cNvPr name="Group 115" id="115"/>
            <p:cNvGrpSpPr/>
            <p:nvPr/>
          </p:nvGrpSpPr>
          <p:grpSpPr>
            <a:xfrm rot="-5400000">
              <a:off x="-1347162" y="16778362"/>
              <a:ext cx="2788000" cy="93675"/>
              <a:chOff x="0" y="0"/>
              <a:chExt cx="547795" cy="18406"/>
            </a:xfrm>
          </p:grpSpPr>
          <p:sp>
            <p:nvSpPr>
              <p:cNvPr name="Freeform 116" id="1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7" id="1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18" id="118"/>
            <p:cNvGrpSpPr/>
            <p:nvPr/>
          </p:nvGrpSpPr>
          <p:grpSpPr>
            <a:xfrm rot="-5400000">
              <a:off x="-1347162" y="5207962"/>
              <a:ext cx="2788000" cy="93675"/>
              <a:chOff x="0" y="0"/>
              <a:chExt cx="547795" cy="18406"/>
            </a:xfrm>
          </p:grpSpPr>
          <p:sp>
            <p:nvSpPr>
              <p:cNvPr name="Freeform 119" id="11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20" id="12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1" id="121"/>
            <p:cNvGrpSpPr/>
            <p:nvPr/>
          </p:nvGrpSpPr>
          <p:grpSpPr>
            <a:xfrm rot="-5400000">
              <a:off x="-1347162" y="1347162"/>
              <a:ext cx="2788000" cy="93675"/>
              <a:chOff x="0" y="0"/>
              <a:chExt cx="547795" cy="18406"/>
            </a:xfrm>
          </p:grpSpPr>
          <p:sp>
            <p:nvSpPr>
              <p:cNvPr name="Freeform 122" id="12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23" id="12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4" id="124"/>
            <p:cNvGrpSpPr/>
            <p:nvPr/>
          </p:nvGrpSpPr>
          <p:grpSpPr>
            <a:xfrm rot="-5400000">
              <a:off x="-1347162" y="9062762"/>
              <a:ext cx="2788000" cy="93675"/>
              <a:chOff x="0" y="0"/>
              <a:chExt cx="547795" cy="18406"/>
            </a:xfrm>
          </p:grpSpPr>
          <p:sp>
            <p:nvSpPr>
              <p:cNvPr name="Freeform 125" id="125"/>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26" id="126"/>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7" id="127"/>
            <p:cNvGrpSpPr/>
            <p:nvPr/>
          </p:nvGrpSpPr>
          <p:grpSpPr>
            <a:xfrm rot="-5400000">
              <a:off x="-1347162" y="12951962"/>
              <a:ext cx="2788000" cy="93675"/>
              <a:chOff x="0" y="0"/>
              <a:chExt cx="547795" cy="18406"/>
            </a:xfrm>
          </p:grpSpPr>
          <p:sp>
            <p:nvSpPr>
              <p:cNvPr name="Freeform 128" id="128"/>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29" id="129"/>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30" id="130"/>
          <p:cNvGrpSpPr/>
          <p:nvPr/>
        </p:nvGrpSpPr>
        <p:grpSpPr>
          <a:xfrm rot="-5400000">
            <a:off x="1199402" y="5108372"/>
            <a:ext cx="13664400" cy="70256"/>
            <a:chOff x="0" y="0"/>
            <a:chExt cx="18219200" cy="93675"/>
          </a:xfrm>
        </p:grpSpPr>
        <p:grpSp>
          <p:nvGrpSpPr>
            <p:cNvPr name="Group 131" id="131"/>
            <p:cNvGrpSpPr/>
            <p:nvPr/>
          </p:nvGrpSpPr>
          <p:grpSpPr>
            <a:xfrm rot="0">
              <a:off x="0" y="0"/>
              <a:ext cx="2788000" cy="93675"/>
              <a:chOff x="0" y="0"/>
              <a:chExt cx="547795" cy="18406"/>
            </a:xfrm>
          </p:grpSpPr>
          <p:sp>
            <p:nvSpPr>
              <p:cNvPr name="Freeform 132" id="13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3" id="13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34" id="134"/>
            <p:cNvGrpSpPr/>
            <p:nvPr/>
          </p:nvGrpSpPr>
          <p:grpSpPr>
            <a:xfrm rot="0">
              <a:off x="11570400" y="0"/>
              <a:ext cx="2788000" cy="93675"/>
              <a:chOff x="0" y="0"/>
              <a:chExt cx="547795" cy="18406"/>
            </a:xfrm>
          </p:grpSpPr>
          <p:sp>
            <p:nvSpPr>
              <p:cNvPr name="Freeform 135" id="135"/>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6" id="136"/>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37" id="137"/>
            <p:cNvGrpSpPr/>
            <p:nvPr/>
          </p:nvGrpSpPr>
          <p:grpSpPr>
            <a:xfrm rot="0">
              <a:off x="3860800" y="0"/>
              <a:ext cx="2788000" cy="93675"/>
              <a:chOff x="0" y="0"/>
              <a:chExt cx="547795" cy="18406"/>
            </a:xfrm>
          </p:grpSpPr>
          <p:sp>
            <p:nvSpPr>
              <p:cNvPr name="Freeform 138" id="138"/>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9" id="139"/>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40" id="140"/>
            <p:cNvGrpSpPr/>
            <p:nvPr/>
          </p:nvGrpSpPr>
          <p:grpSpPr>
            <a:xfrm rot="0">
              <a:off x="15431200" y="0"/>
              <a:ext cx="2788000" cy="93675"/>
              <a:chOff x="0" y="0"/>
              <a:chExt cx="547795" cy="18406"/>
            </a:xfrm>
          </p:grpSpPr>
          <p:sp>
            <p:nvSpPr>
              <p:cNvPr name="Freeform 141" id="141"/>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2" id="142"/>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43" id="143"/>
            <p:cNvGrpSpPr/>
            <p:nvPr/>
          </p:nvGrpSpPr>
          <p:grpSpPr>
            <a:xfrm rot="0">
              <a:off x="7715600" y="0"/>
              <a:ext cx="2788000" cy="93675"/>
              <a:chOff x="0" y="0"/>
              <a:chExt cx="547795" cy="18406"/>
            </a:xfrm>
          </p:grpSpPr>
          <p:sp>
            <p:nvSpPr>
              <p:cNvPr name="Freeform 144" id="14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5" id="14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46" id="146"/>
          <p:cNvGrpSpPr/>
          <p:nvPr/>
        </p:nvGrpSpPr>
        <p:grpSpPr>
          <a:xfrm rot="-5400000">
            <a:off x="-569580" y="-473522"/>
            <a:ext cx="11215802" cy="11067241"/>
            <a:chOff x="0" y="0"/>
            <a:chExt cx="2953956" cy="2914829"/>
          </a:xfrm>
        </p:grpSpPr>
        <p:sp>
          <p:nvSpPr>
            <p:cNvPr name="Freeform 147" id="147"/>
            <p:cNvSpPr/>
            <p:nvPr/>
          </p:nvSpPr>
          <p:spPr>
            <a:xfrm flipH="false" flipV="false" rot="0">
              <a:off x="0" y="0"/>
              <a:ext cx="2953956" cy="2914829"/>
            </a:xfrm>
            <a:custGeom>
              <a:avLst/>
              <a:gdLst/>
              <a:ahLst/>
              <a:cxnLst/>
              <a:rect r="r" b="b" t="t" l="l"/>
              <a:pathLst>
                <a:path h="2914829" w="2953956">
                  <a:moveTo>
                    <a:pt x="0" y="0"/>
                  </a:moveTo>
                  <a:lnTo>
                    <a:pt x="2953956" y="0"/>
                  </a:lnTo>
                  <a:lnTo>
                    <a:pt x="2953956" y="2914829"/>
                  </a:lnTo>
                  <a:lnTo>
                    <a:pt x="0" y="2914829"/>
                  </a:lnTo>
                  <a:close/>
                </a:path>
              </a:pathLst>
            </a:custGeom>
            <a:solidFill>
              <a:srgbClr val="0B1541"/>
            </a:solidFill>
          </p:spPr>
        </p:sp>
        <p:sp>
          <p:nvSpPr>
            <p:cNvPr name="TextBox 148" id="148"/>
            <p:cNvSpPr txBox="true"/>
            <p:nvPr/>
          </p:nvSpPr>
          <p:spPr>
            <a:xfrm>
              <a:off x="0" y="-123825"/>
              <a:ext cx="2953956" cy="3038654"/>
            </a:xfrm>
            <a:prstGeom prst="rect">
              <a:avLst/>
            </a:prstGeom>
          </p:spPr>
          <p:txBody>
            <a:bodyPr anchor="ctr" rtlCol="false" tIns="50800" lIns="50800" bIns="50800" rIns="50800"/>
            <a:lstStyle/>
            <a:p>
              <a:pPr algn="ctr">
                <a:lnSpc>
                  <a:spcPts val="4420"/>
                </a:lnSpc>
              </a:pPr>
            </a:p>
          </p:txBody>
        </p:sp>
      </p:grpSp>
      <p:grpSp>
        <p:nvGrpSpPr>
          <p:cNvPr name="Group 149" id="149"/>
          <p:cNvGrpSpPr/>
          <p:nvPr/>
        </p:nvGrpSpPr>
        <p:grpSpPr>
          <a:xfrm rot="0">
            <a:off x="13695832" y="-59092"/>
            <a:ext cx="3189273" cy="6543739"/>
            <a:chOff x="0" y="0"/>
            <a:chExt cx="4252364" cy="8724985"/>
          </a:xfrm>
        </p:grpSpPr>
        <p:grpSp>
          <p:nvGrpSpPr>
            <p:cNvPr name="Group 150" id="150"/>
            <p:cNvGrpSpPr/>
            <p:nvPr/>
          </p:nvGrpSpPr>
          <p:grpSpPr>
            <a:xfrm rot="0">
              <a:off x="693030" y="3907822"/>
              <a:ext cx="259157" cy="922763"/>
              <a:chOff x="0" y="0"/>
              <a:chExt cx="39938" cy="142206"/>
            </a:xfrm>
          </p:grpSpPr>
          <p:sp>
            <p:nvSpPr>
              <p:cNvPr name="Freeform 151" id="15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2" id="152"/>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53" id="153"/>
            <p:cNvGrpSpPr/>
            <p:nvPr/>
          </p:nvGrpSpPr>
          <p:grpSpPr>
            <a:xfrm rot="0">
              <a:off x="693030" y="7167221"/>
              <a:ext cx="259157" cy="922763"/>
              <a:chOff x="0" y="0"/>
              <a:chExt cx="39938" cy="142206"/>
            </a:xfrm>
          </p:grpSpPr>
          <p:sp>
            <p:nvSpPr>
              <p:cNvPr name="Freeform 154" id="15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5" id="155"/>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56" id="156"/>
            <p:cNvGrpSpPr/>
            <p:nvPr/>
          </p:nvGrpSpPr>
          <p:grpSpPr>
            <a:xfrm rot="0">
              <a:off x="3363328" y="3907822"/>
              <a:ext cx="259157" cy="922763"/>
              <a:chOff x="0" y="0"/>
              <a:chExt cx="39938" cy="142206"/>
            </a:xfrm>
          </p:grpSpPr>
          <p:sp>
            <p:nvSpPr>
              <p:cNvPr name="Freeform 157" id="157"/>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8" id="158"/>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59" id="159"/>
            <p:cNvGrpSpPr/>
            <p:nvPr/>
          </p:nvGrpSpPr>
          <p:grpSpPr>
            <a:xfrm rot="0">
              <a:off x="3363328" y="7167221"/>
              <a:ext cx="259157" cy="922763"/>
              <a:chOff x="0" y="0"/>
              <a:chExt cx="39938" cy="142206"/>
            </a:xfrm>
          </p:grpSpPr>
          <p:sp>
            <p:nvSpPr>
              <p:cNvPr name="Freeform 160" id="16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61" id="161"/>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162" id="162"/>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163" id="163"/>
            <p:cNvGrpSpPr/>
            <p:nvPr/>
          </p:nvGrpSpPr>
          <p:grpSpPr>
            <a:xfrm rot="-10800000">
              <a:off x="798715" y="3343189"/>
              <a:ext cx="2703356" cy="5381796"/>
              <a:chOff x="0" y="0"/>
              <a:chExt cx="544375" cy="1083733"/>
            </a:xfrm>
          </p:grpSpPr>
          <p:sp>
            <p:nvSpPr>
              <p:cNvPr name="Freeform 164" id="164"/>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165" id="165"/>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166" id="166"/>
            <p:cNvGrpSpPr/>
            <p:nvPr/>
          </p:nvGrpSpPr>
          <p:grpSpPr>
            <a:xfrm rot="-10800000">
              <a:off x="1259656" y="5884593"/>
              <a:ext cx="1781474" cy="1744101"/>
              <a:chOff x="0" y="0"/>
              <a:chExt cx="358736" cy="351210"/>
            </a:xfrm>
          </p:grpSpPr>
          <p:sp>
            <p:nvSpPr>
              <p:cNvPr name="Freeform 167" id="167"/>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168" id="168"/>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169" id="169"/>
            <p:cNvGrpSpPr/>
            <p:nvPr/>
          </p:nvGrpSpPr>
          <p:grpSpPr>
            <a:xfrm rot="-10800000">
              <a:off x="910836" y="3567430"/>
              <a:ext cx="2479114" cy="1295618"/>
              <a:chOff x="0" y="0"/>
              <a:chExt cx="499220" cy="260899"/>
            </a:xfrm>
          </p:grpSpPr>
          <p:sp>
            <p:nvSpPr>
              <p:cNvPr name="Freeform 170" id="170"/>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171" id="171"/>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172" id="172"/>
            <p:cNvGrpSpPr/>
            <p:nvPr/>
          </p:nvGrpSpPr>
          <p:grpSpPr>
            <a:xfrm rot="-10800000">
              <a:off x="2378372" y="3419182"/>
              <a:ext cx="824710" cy="99663"/>
              <a:chOff x="0" y="0"/>
              <a:chExt cx="166072" cy="20069"/>
            </a:xfrm>
          </p:grpSpPr>
          <p:sp>
            <p:nvSpPr>
              <p:cNvPr name="Freeform 173" id="173"/>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74" id="174"/>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75" id="175"/>
            <p:cNvGrpSpPr/>
            <p:nvPr/>
          </p:nvGrpSpPr>
          <p:grpSpPr>
            <a:xfrm rot="-10800000">
              <a:off x="1097704" y="3419182"/>
              <a:ext cx="824710" cy="99663"/>
              <a:chOff x="0" y="0"/>
              <a:chExt cx="166072" cy="20069"/>
            </a:xfrm>
          </p:grpSpPr>
          <p:sp>
            <p:nvSpPr>
              <p:cNvPr name="Freeform 176" id="176"/>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77" id="177"/>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78" id="178"/>
            <p:cNvGrpSpPr/>
            <p:nvPr/>
          </p:nvGrpSpPr>
          <p:grpSpPr>
            <a:xfrm rot="-9870462">
              <a:off x="3355431" y="5280259"/>
              <a:ext cx="450227" cy="166499"/>
              <a:chOff x="0" y="0"/>
              <a:chExt cx="90662" cy="33528"/>
            </a:xfrm>
          </p:grpSpPr>
          <p:sp>
            <p:nvSpPr>
              <p:cNvPr name="Freeform 179" id="179"/>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180" id="180"/>
              <p:cNvSpPr txBox="true"/>
              <p:nvPr/>
            </p:nvSpPr>
            <p:spPr>
              <a:xfrm>
                <a:off x="8500" y="-120682"/>
                <a:ext cx="73663" cy="151067"/>
              </a:xfrm>
              <a:prstGeom prst="rect">
                <a:avLst/>
              </a:prstGeom>
            </p:spPr>
            <p:txBody>
              <a:bodyPr anchor="ctr" rtlCol="false" tIns="49831" lIns="49831" bIns="49831" rIns="49831"/>
              <a:lstStyle/>
              <a:p>
                <a:pPr algn="ctr">
                  <a:lnSpc>
                    <a:spcPts val="4419"/>
                  </a:lnSpc>
                </a:pPr>
              </a:p>
            </p:txBody>
          </p:sp>
        </p:grpSp>
        <p:grpSp>
          <p:nvGrpSpPr>
            <p:cNvPr name="Group 181" id="181"/>
            <p:cNvGrpSpPr/>
            <p:nvPr/>
          </p:nvGrpSpPr>
          <p:grpSpPr>
            <a:xfrm rot="0">
              <a:off x="975170" y="5019733"/>
              <a:ext cx="2365175" cy="725067"/>
              <a:chOff x="0" y="0"/>
              <a:chExt cx="597833" cy="183271"/>
            </a:xfrm>
          </p:grpSpPr>
          <p:sp>
            <p:nvSpPr>
              <p:cNvPr name="Freeform 182" id="182"/>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83" id="183"/>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184" id="184"/>
            <p:cNvGrpSpPr/>
            <p:nvPr/>
          </p:nvGrpSpPr>
          <p:grpSpPr>
            <a:xfrm rot="0">
              <a:off x="939984" y="5573155"/>
              <a:ext cx="266384" cy="2452549"/>
              <a:chOff x="0" y="0"/>
              <a:chExt cx="39938" cy="367705"/>
            </a:xfrm>
          </p:grpSpPr>
          <p:sp>
            <p:nvSpPr>
              <p:cNvPr name="Freeform 185" id="185"/>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86" id="186"/>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87" id="187"/>
            <p:cNvGrpSpPr/>
            <p:nvPr/>
          </p:nvGrpSpPr>
          <p:grpSpPr>
            <a:xfrm rot="0">
              <a:off x="3122196" y="5573155"/>
              <a:ext cx="266384" cy="2452549"/>
              <a:chOff x="0" y="0"/>
              <a:chExt cx="39938" cy="367705"/>
            </a:xfrm>
          </p:grpSpPr>
          <p:sp>
            <p:nvSpPr>
              <p:cNvPr name="Freeform 188" id="188"/>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89" id="189"/>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90" id="190"/>
            <p:cNvGrpSpPr/>
            <p:nvPr/>
          </p:nvGrpSpPr>
          <p:grpSpPr>
            <a:xfrm rot="-10800000">
              <a:off x="975170" y="7761376"/>
              <a:ext cx="2365175" cy="725067"/>
              <a:chOff x="0" y="0"/>
              <a:chExt cx="597833" cy="183271"/>
            </a:xfrm>
          </p:grpSpPr>
          <p:sp>
            <p:nvSpPr>
              <p:cNvPr name="Freeform 191" id="191"/>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92" id="192"/>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grpSp>
        <p:nvGrpSpPr>
          <p:cNvPr name="Group 193" id="193"/>
          <p:cNvGrpSpPr/>
          <p:nvPr/>
        </p:nvGrpSpPr>
        <p:grpSpPr>
          <a:xfrm rot="0">
            <a:off x="10754603" y="3211575"/>
            <a:ext cx="3191959" cy="6546144"/>
            <a:chOff x="0" y="0"/>
            <a:chExt cx="4255945" cy="8728192"/>
          </a:xfrm>
        </p:grpSpPr>
        <p:grpSp>
          <p:nvGrpSpPr>
            <p:cNvPr name="Group 194" id="194"/>
            <p:cNvGrpSpPr/>
            <p:nvPr/>
          </p:nvGrpSpPr>
          <p:grpSpPr>
            <a:xfrm rot="-3784">
              <a:off x="679385" y="4050077"/>
              <a:ext cx="259157" cy="922763"/>
              <a:chOff x="0" y="0"/>
              <a:chExt cx="39938" cy="142206"/>
            </a:xfrm>
          </p:grpSpPr>
          <p:sp>
            <p:nvSpPr>
              <p:cNvPr name="Freeform 195" id="195"/>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96" id="196"/>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97" id="197"/>
            <p:cNvGrpSpPr/>
            <p:nvPr/>
          </p:nvGrpSpPr>
          <p:grpSpPr>
            <a:xfrm rot="-3784">
              <a:off x="3349682" y="4047138"/>
              <a:ext cx="259157" cy="922763"/>
              <a:chOff x="0" y="0"/>
              <a:chExt cx="39938" cy="142206"/>
            </a:xfrm>
          </p:grpSpPr>
          <p:sp>
            <p:nvSpPr>
              <p:cNvPr name="Freeform 198" id="19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99" id="199"/>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00" id="200"/>
            <p:cNvGrpSpPr/>
            <p:nvPr/>
          </p:nvGrpSpPr>
          <p:grpSpPr>
            <a:xfrm rot="-3784">
              <a:off x="682973" y="7309475"/>
              <a:ext cx="259157" cy="922763"/>
              <a:chOff x="0" y="0"/>
              <a:chExt cx="39938" cy="142206"/>
            </a:xfrm>
          </p:grpSpPr>
          <p:sp>
            <p:nvSpPr>
              <p:cNvPr name="Freeform 201" id="20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02" id="202"/>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03" id="203"/>
            <p:cNvGrpSpPr/>
            <p:nvPr/>
          </p:nvGrpSpPr>
          <p:grpSpPr>
            <a:xfrm rot="-3784">
              <a:off x="3353270" y="7306535"/>
              <a:ext cx="259157" cy="922763"/>
              <a:chOff x="0" y="0"/>
              <a:chExt cx="39938" cy="142206"/>
            </a:xfrm>
          </p:grpSpPr>
          <p:sp>
            <p:nvSpPr>
              <p:cNvPr name="Freeform 204" id="20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05" id="205"/>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206" id="206"/>
            <p:cNvSpPr/>
            <p:nvPr/>
          </p:nvSpPr>
          <p:spPr>
            <a:xfrm flipH="false" flipV="false" rot="-10796848">
              <a:off x="1790" y="1948"/>
              <a:ext cx="4252364" cy="3907822"/>
            </a:xfrm>
            <a:custGeom>
              <a:avLst/>
              <a:gdLst/>
              <a:ahLst/>
              <a:cxnLst/>
              <a:rect r="r" b="b" t="t" l="l"/>
              <a:pathLst>
                <a:path h="3907822" w="4252364">
                  <a:moveTo>
                    <a:pt x="0" y="0"/>
                  </a:moveTo>
                  <a:lnTo>
                    <a:pt x="4252365" y="0"/>
                  </a:lnTo>
                  <a:lnTo>
                    <a:pt x="4252365" y="3907822"/>
                  </a:lnTo>
                  <a:lnTo>
                    <a:pt x="0" y="3907822"/>
                  </a:lnTo>
                  <a:lnTo>
                    <a:pt x="0" y="0"/>
                  </a:lnTo>
                  <a:close/>
                </a:path>
              </a:pathLst>
            </a:custGeom>
            <a:blipFill>
              <a:blip r:embed="rId2"/>
              <a:stretch>
                <a:fillRect l="0" t="-20079" r="0" b="-2015"/>
              </a:stretch>
            </a:blipFill>
          </p:spPr>
        </p:sp>
        <p:grpSp>
          <p:nvGrpSpPr>
            <p:cNvPr name="Group 207" id="207"/>
            <p:cNvGrpSpPr/>
            <p:nvPr/>
          </p:nvGrpSpPr>
          <p:grpSpPr>
            <a:xfrm rot="-10796848">
              <a:off x="796765" y="3345158"/>
              <a:ext cx="2703356" cy="5381796"/>
              <a:chOff x="0" y="0"/>
              <a:chExt cx="544375" cy="1083733"/>
            </a:xfrm>
          </p:grpSpPr>
          <p:sp>
            <p:nvSpPr>
              <p:cNvPr name="Freeform 208" id="208"/>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22BF7E"/>
              </a:solidFill>
              <a:ln cap="rnd">
                <a:noFill/>
                <a:prstDash val="solid"/>
                <a:round/>
              </a:ln>
            </p:spPr>
          </p:sp>
          <p:sp>
            <p:nvSpPr>
              <p:cNvPr name="TextBox 209" id="209"/>
              <p:cNvSpPr txBox="true"/>
              <p:nvPr/>
            </p:nvSpPr>
            <p:spPr>
              <a:xfrm>
                <a:off x="0" y="-123825"/>
                <a:ext cx="544375" cy="1207558"/>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10" id="210"/>
            <p:cNvGrpSpPr/>
            <p:nvPr/>
          </p:nvGrpSpPr>
          <p:grpSpPr>
            <a:xfrm rot="-10796848">
              <a:off x="1257044" y="5886561"/>
              <a:ext cx="1781474" cy="1744101"/>
              <a:chOff x="0" y="0"/>
              <a:chExt cx="358736" cy="351210"/>
            </a:xfrm>
          </p:grpSpPr>
          <p:sp>
            <p:nvSpPr>
              <p:cNvPr name="Freeform 211" id="211"/>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76CDA9"/>
              </a:solidFill>
              <a:ln cap="sq">
                <a:noFill/>
                <a:prstDash val="solid"/>
                <a:miter/>
              </a:ln>
            </p:spPr>
          </p:sp>
          <p:sp>
            <p:nvSpPr>
              <p:cNvPr name="TextBox 212" id="212"/>
              <p:cNvSpPr txBox="true"/>
              <p:nvPr/>
            </p:nvSpPr>
            <p:spPr>
              <a:xfrm>
                <a:off x="0" y="-123825"/>
                <a:ext cx="358736" cy="475035"/>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13" id="213"/>
            <p:cNvGrpSpPr/>
            <p:nvPr/>
          </p:nvGrpSpPr>
          <p:grpSpPr>
            <a:xfrm rot="-10796848">
              <a:off x="910553" y="3569400"/>
              <a:ext cx="2479114" cy="1295618"/>
              <a:chOff x="0" y="0"/>
              <a:chExt cx="499220" cy="260899"/>
            </a:xfrm>
          </p:grpSpPr>
          <p:sp>
            <p:nvSpPr>
              <p:cNvPr name="Freeform 214" id="214"/>
              <p:cNvSpPr/>
              <p:nvPr/>
            </p:nvSpPr>
            <p:spPr>
              <a:xfrm flipH="false" flipV="false" rot="0">
                <a:off x="0" y="0"/>
                <a:ext cx="499220" cy="260899"/>
              </a:xfrm>
              <a:custGeom>
                <a:avLst/>
                <a:gdLst/>
                <a:ahLst/>
                <a:cxnLst/>
                <a:rect r="r" b="b" t="t" l="l"/>
                <a:pathLst>
                  <a:path h="260899" w="499220">
                    <a:moveTo>
                      <a:pt x="83276" y="0"/>
                    </a:moveTo>
                    <a:lnTo>
                      <a:pt x="415944" y="0"/>
                    </a:lnTo>
                    <a:cubicBezTo>
                      <a:pt x="461936" y="0"/>
                      <a:pt x="499220" y="37284"/>
                      <a:pt x="499220" y="83276"/>
                    </a:cubicBezTo>
                    <a:lnTo>
                      <a:pt x="499220" y="177623"/>
                    </a:lnTo>
                    <a:cubicBezTo>
                      <a:pt x="499220" y="199709"/>
                      <a:pt x="490446" y="220890"/>
                      <a:pt x="474829" y="236508"/>
                    </a:cubicBezTo>
                    <a:cubicBezTo>
                      <a:pt x="459211" y="252125"/>
                      <a:pt x="438030" y="260899"/>
                      <a:pt x="415944" y="260899"/>
                    </a:cubicBezTo>
                    <a:lnTo>
                      <a:pt x="83276" y="260899"/>
                    </a:lnTo>
                    <a:cubicBezTo>
                      <a:pt x="37284" y="260899"/>
                      <a:pt x="0" y="223615"/>
                      <a:pt x="0" y="177623"/>
                    </a:cubicBezTo>
                    <a:lnTo>
                      <a:pt x="0" y="83276"/>
                    </a:lnTo>
                    <a:cubicBezTo>
                      <a:pt x="0" y="61190"/>
                      <a:pt x="8774" y="40008"/>
                      <a:pt x="24391" y="24391"/>
                    </a:cubicBezTo>
                    <a:cubicBezTo>
                      <a:pt x="40008" y="8774"/>
                      <a:pt x="61190" y="0"/>
                      <a:pt x="83276" y="0"/>
                    </a:cubicBezTo>
                    <a:close/>
                  </a:path>
                </a:pathLst>
              </a:custGeom>
              <a:solidFill>
                <a:srgbClr val="76CDA9"/>
              </a:solidFill>
              <a:ln cap="sq">
                <a:noFill/>
                <a:prstDash val="solid"/>
                <a:miter/>
              </a:ln>
            </p:spPr>
          </p:sp>
          <p:sp>
            <p:nvSpPr>
              <p:cNvPr name="TextBox 215" id="215"/>
              <p:cNvSpPr txBox="true"/>
              <p:nvPr/>
            </p:nvSpPr>
            <p:spPr>
              <a:xfrm>
                <a:off x="0" y="-123825"/>
                <a:ext cx="499220" cy="384724"/>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16" id="216"/>
            <p:cNvGrpSpPr/>
            <p:nvPr/>
          </p:nvGrpSpPr>
          <p:grpSpPr>
            <a:xfrm rot="-10796848">
              <a:off x="2378773" y="3421739"/>
              <a:ext cx="824710" cy="99663"/>
              <a:chOff x="0" y="0"/>
              <a:chExt cx="166072" cy="20069"/>
            </a:xfrm>
          </p:grpSpPr>
          <p:sp>
            <p:nvSpPr>
              <p:cNvPr name="Freeform 217" id="217"/>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218" id="218"/>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219" id="219"/>
            <p:cNvGrpSpPr/>
            <p:nvPr/>
          </p:nvGrpSpPr>
          <p:grpSpPr>
            <a:xfrm rot="-10796848">
              <a:off x="1098106" y="3420565"/>
              <a:ext cx="824710" cy="99663"/>
              <a:chOff x="0" y="0"/>
              <a:chExt cx="166072" cy="20069"/>
            </a:xfrm>
          </p:grpSpPr>
          <p:sp>
            <p:nvSpPr>
              <p:cNvPr name="Freeform 220" id="220"/>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221" id="221"/>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222" id="222"/>
            <p:cNvGrpSpPr/>
            <p:nvPr/>
          </p:nvGrpSpPr>
          <p:grpSpPr>
            <a:xfrm rot="-9867310">
              <a:off x="3354094" y="5283539"/>
              <a:ext cx="450227" cy="166499"/>
              <a:chOff x="0" y="0"/>
              <a:chExt cx="90662" cy="33528"/>
            </a:xfrm>
          </p:grpSpPr>
          <p:sp>
            <p:nvSpPr>
              <p:cNvPr name="Freeform 223" id="223"/>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224" id="224"/>
              <p:cNvSpPr txBox="true"/>
              <p:nvPr/>
            </p:nvSpPr>
            <p:spPr>
              <a:xfrm>
                <a:off x="8500" y="-120682"/>
                <a:ext cx="73663" cy="151067"/>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25" id="225"/>
            <p:cNvGrpSpPr/>
            <p:nvPr/>
          </p:nvGrpSpPr>
          <p:grpSpPr>
            <a:xfrm rot="9604850">
              <a:off x="471635" y="5296826"/>
              <a:ext cx="450227" cy="166499"/>
              <a:chOff x="0" y="0"/>
              <a:chExt cx="90662" cy="33528"/>
            </a:xfrm>
          </p:grpSpPr>
          <p:sp>
            <p:nvSpPr>
              <p:cNvPr name="Freeform 226" id="226"/>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227" id="227"/>
              <p:cNvSpPr txBox="true"/>
              <p:nvPr/>
            </p:nvSpPr>
            <p:spPr>
              <a:xfrm>
                <a:off x="8500" y="-120682"/>
                <a:ext cx="73663" cy="151067"/>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28" id="228"/>
            <p:cNvGrpSpPr/>
            <p:nvPr/>
          </p:nvGrpSpPr>
          <p:grpSpPr>
            <a:xfrm rot="19984">
              <a:off x="966805" y="5032936"/>
              <a:ext cx="2365175" cy="725067"/>
              <a:chOff x="0" y="0"/>
              <a:chExt cx="597833" cy="183271"/>
            </a:xfrm>
          </p:grpSpPr>
          <p:sp>
            <p:nvSpPr>
              <p:cNvPr name="Freeform 229" id="229"/>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230" id="230"/>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1" id="231"/>
            <p:cNvGrpSpPr/>
            <p:nvPr/>
          </p:nvGrpSpPr>
          <p:grpSpPr>
            <a:xfrm rot="19984">
              <a:off x="3105575" y="5592714"/>
              <a:ext cx="266384" cy="2452549"/>
              <a:chOff x="0" y="0"/>
              <a:chExt cx="39938" cy="367705"/>
            </a:xfrm>
          </p:grpSpPr>
          <p:sp>
            <p:nvSpPr>
              <p:cNvPr name="Freeform 232" id="232"/>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233" id="233"/>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4" id="234"/>
            <p:cNvGrpSpPr/>
            <p:nvPr/>
          </p:nvGrpSpPr>
          <p:grpSpPr>
            <a:xfrm rot="19984">
              <a:off x="919234" y="5592714"/>
              <a:ext cx="266384" cy="2452549"/>
              <a:chOff x="0" y="0"/>
              <a:chExt cx="39938" cy="367705"/>
            </a:xfrm>
          </p:grpSpPr>
          <p:sp>
            <p:nvSpPr>
              <p:cNvPr name="Freeform 235" id="235"/>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236" id="236"/>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7" id="237"/>
            <p:cNvGrpSpPr/>
            <p:nvPr/>
          </p:nvGrpSpPr>
          <p:grpSpPr>
            <a:xfrm rot="-10780015">
              <a:off x="950868" y="7774532"/>
              <a:ext cx="2365175" cy="725067"/>
              <a:chOff x="0" y="0"/>
              <a:chExt cx="597833" cy="183271"/>
            </a:xfrm>
          </p:grpSpPr>
          <p:sp>
            <p:nvSpPr>
              <p:cNvPr name="Freeform 238" id="238"/>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239" id="239"/>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sp>
        <p:nvSpPr>
          <p:cNvPr name="Freeform 240" id="240"/>
          <p:cNvSpPr/>
          <p:nvPr/>
        </p:nvSpPr>
        <p:spPr>
          <a:xfrm flipH="false" flipV="false" rot="0">
            <a:off x="465110" y="414205"/>
            <a:ext cx="3677777" cy="1228990"/>
          </a:xfrm>
          <a:custGeom>
            <a:avLst/>
            <a:gdLst/>
            <a:ahLst/>
            <a:cxnLst/>
            <a:rect r="r" b="b" t="t" l="l"/>
            <a:pathLst>
              <a:path h="1228990" w="3677777">
                <a:moveTo>
                  <a:pt x="0" y="0"/>
                </a:moveTo>
                <a:lnTo>
                  <a:pt x="3677777" y="0"/>
                </a:lnTo>
                <a:lnTo>
                  <a:pt x="3677777" y="1228990"/>
                </a:lnTo>
                <a:lnTo>
                  <a:pt x="0" y="1228990"/>
                </a:lnTo>
                <a:lnTo>
                  <a:pt x="0" y="0"/>
                </a:lnTo>
                <a:close/>
              </a:path>
            </a:pathLst>
          </a:custGeom>
          <a:blipFill>
            <a:blip r:embed="rId3"/>
            <a:stretch>
              <a:fillRect l="0" t="0" r="0" b="0"/>
            </a:stretch>
          </a:blipFill>
        </p:spPr>
      </p:sp>
      <p:grpSp>
        <p:nvGrpSpPr>
          <p:cNvPr name="Group 241" id="241"/>
          <p:cNvGrpSpPr/>
          <p:nvPr/>
        </p:nvGrpSpPr>
        <p:grpSpPr>
          <a:xfrm rot="0">
            <a:off x="2569129" y="4298611"/>
            <a:ext cx="5246370" cy="5246370"/>
            <a:chOff x="0" y="0"/>
            <a:chExt cx="812800" cy="812800"/>
          </a:xfrm>
        </p:grpSpPr>
        <p:sp>
          <p:nvSpPr>
            <p:cNvPr name="Freeform 242" id="242"/>
            <p:cNvSpPr/>
            <p:nvPr/>
          </p:nvSpPr>
          <p:spPr>
            <a:xfrm flipH="false" flipV="false" rot="0">
              <a:off x="0" y="0"/>
              <a:ext cx="812800" cy="812800"/>
            </a:xfrm>
            <a:custGeom>
              <a:avLst/>
              <a:gdLst/>
              <a:ahLst/>
              <a:cxnLst/>
              <a:rect r="r" b="b" t="t" l="l"/>
              <a:pathLst>
                <a:path h="812800" w="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4"/>
              <a:stretch>
                <a:fillRect l="0" t="-58086" r="0" b="-64135"/>
              </a:stretch>
            </a:blipFill>
          </p:spPr>
        </p:sp>
      </p:grpSp>
      <p:sp>
        <p:nvSpPr>
          <p:cNvPr name="Freeform 243" id="243"/>
          <p:cNvSpPr/>
          <p:nvPr/>
        </p:nvSpPr>
        <p:spPr>
          <a:xfrm flipH="false" flipV="false" rot="0">
            <a:off x="465110" y="2213087"/>
            <a:ext cx="937546" cy="953143"/>
          </a:xfrm>
          <a:custGeom>
            <a:avLst/>
            <a:gdLst/>
            <a:ahLst/>
            <a:cxnLst/>
            <a:rect r="r" b="b" t="t" l="l"/>
            <a:pathLst>
              <a:path h="953143" w="937546">
                <a:moveTo>
                  <a:pt x="0" y="0"/>
                </a:moveTo>
                <a:lnTo>
                  <a:pt x="937546" y="0"/>
                </a:lnTo>
                <a:lnTo>
                  <a:pt x="937546" y="953142"/>
                </a:lnTo>
                <a:lnTo>
                  <a:pt x="0" y="9531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4" id="244"/>
          <p:cNvSpPr txBox="true"/>
          <p:nvPr/>
        </p:nvSpPr>
        <p:spPr>
          <a:xfrm rot="0">
            <a:off x="1573853" y="2505982"/>
            <a:ext cx="8652454" cy="386401"/>
          </a:xfrm>
          <a:prstGeom prst="rect">
            <a:avLst/>
          </a:prstGeom>
        </p:spPr>
        <p:txBody>
          <a:bodyPr anchor="t" rtlCol="false" tIns="0" lIns="0" bIns="0" rIns="0">
            <a:spAutoFit/>
          </a:bodyPr>
          <a:lstStyle/>
          <a:p>
            <a:pPr marL="0" indent="0" lvl="0">
              <a:lnSpc>
                <a:spcPts val="2942"/>
              </a:lnSpc>
              <a:spcBef>
                <a:spcPct val="0"/>
              </a:spcBef>
            </a:pPr>
            <a:r>
              <a:rPr lang="en-US" sz="2675" spc="53">
                <a:solidFill>
                  <a:srgbClr val="A87CDF"/>
                </a:solidFill>
                <a:latin typeface="Montserrat Ultra-Bold"/>
              </a:rPr>
              <a:t>MOHAMMED OMAR MOHAMMED BA DOBIAN</a:t>
            </a:r>
          </a:p>
        </p:txBody>
      </p:sp>
      <p:sp>
        <p:nvSpPr>
          <p:cNvPr name="TextBox 245" id="245"/>
          <p:cNvSpPr txBox="true"/>
          <p:nvPr/>
        </p:nvSpPr>
        <p:spPr>
          <a:xfrm rot="0">
            <a:off x="3968411" y="3099554"/>
            <a:ext cx="244780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A19EE4049</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0">
            <a:off x="8450309" y="-1543299"/>
            <a:ext cx="70256" cy="13664400"/>
            <a:chOff x="0" y="0"/>
            <a:chExt cx="93675" cy="18219200"/>
          </a:xfrm>
        </p:grpSpPr>
        <p:grpSp>
          <p:nvGrpSpPr>
            <p:cNvPr name="Group 3" id="3"/>
            <p:cNvGrpSpPr/>
            <p:nvPr/>
          </p:nvGrpSpPr>
          <p:grpSpPr>
            <a:xfrm rot="-5400000">
              <a:off x="-1347162" y="16778362"/>
              <a:ext cx="2788000" cy="93675"/>
              <a:chOff x="0" y="0"/>
              <a:chExt cx="547795" cy="18406"/>
            </a:xfrm>
          </p:grpSpPr>
          <p:sp>
            <p:nvSpPr>
              <p:cNvPr name="Freeform 4" id="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5" id="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5400000">
              <a:off x="-1347162" y="5207962"/>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5400000">
              <a:off x="-1347162" y="1347162"/>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5400000">
              <a:off x="-1347162" y="9062762"/>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5400000">
              <a:off x="-1347162" y="12951962"/>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0">
            <a:off x="6455287" y="5810970"/>
            <a:ext cx="3189273" cy="6543739"/>
            <a:chOff x="0" y="0"/>
            <a:chExt cx="4252364" cy="8724985"/>
          </a:xfrm>
        </p:grpSpPr>
        <p:grpSp>
          <p:nvGrpSpPr>
            <p:cNvPr name="Group 19" id="19"/>
            <p:cNvGrpSpPr/>
            <p:nvPr/>
          </p:nvGrpSpPr>
          <p:grpSpPr>
            <a:xfrm rot="0">
              <a:off x="693030" y="3907822"/>
              <a:ext cx="259157" cy="922763"/>
              <a:chOff x="0" y="0"/>
              <a:chExt cx="39938" cy="142206"/>
            </a:xfrm>
          </p:grpSpPr>
          <p:sp>
            <p:nvSpPr>
              <p:cNvPr name="Freeform 20" id="2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1" id="21"/>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2" id="22"/>
            <p:cNvGrpSpPr/>
            <p:nvPr/>
          </p:nvGrpSpPr>
          <p:grpSpPr>
            <a:xfrm rot="0">
              <a:off x="693030" y="7167221"/>
              <a:ext cx="259157" cy="922763"/>
              <a:chOff x="0" y="0"/>
              <a:chExt cx="39938" cy="142206"/>
            </a:xfrm>
          </p:grpSpPr>
          <p:sp>
            <p:nvSpPr>
              <p:cNvPr name="Freeform 23" id="2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4" id="24"/>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5" id="25"/>
            <p:cNvGrpSpPr/>
            <p:nvPr/>
          </p:nvGrpSpPr>
          <p:grpSpPr>
            <a:xfrm rot="0">
              <a:off x="3363328" y="3907822"/>
              <a:ext cx="259157" cy="922763"/>
              <a:chOff x="0" y="0"/>
              <a:chExt cx="39938" cy="142206"/>
            </a:xfrm>
          </p:grpSpPr>
          <p:sp>
            <p:nvSpPr>
              <p:cNvPr name="Freeform 26" id="2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7" id="27"/>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8" id="28"/>
            <p:cNvGrpSpPr/>
            <p:nvPr/>
          </p:nvGrpSpPr>
          <p:grpSpPr>
            <a:xfrm rot="0">
              <a:off x="3363328" y="7167221"/>
              <a:ext cx="259157" cy="922763"/>
              <a:chOff x="0" y="0"/>
              <a:chExt cx="39938" cy="142206"/>
            </a:xfrm>
          </p:grpSpPr>
          <p:sp>
            <p:nvSpPr>
              <p:cNvPr name="Freeform 29" id="2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30" id="30"/>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31" id="31"/>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32" id="32"/>
            <p:cNvGrpSpPr/>
            <p:nvPr/>
          </p:nvGrpSpPr>
          <p:grpSpPr>
            <a:xfrm rot="-10800000">
              <a:off x="798715" y="3343189"/>
              <a:ext cx="2703356" cy="5381796"/>
              <a:chOff x="0" y="0"/>
              <a:chExt cx="544375" cy="1083733"/>
            </a:xfrm>
          </p:grpSpPr>
          <p:sp>
            <p:nvSpPr>
              <p:cNvPr name="Freeform 33" id="33"/>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34" id="34"/>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35" id="35"/>
            <p:cNvGrpSpPr/>
            <p:nvPr/>
          </p:nvGrpSpPr>
          <p:grpSpPr>
            <a:xfrm rot="-10800000">
              <a:off x="1259656" y="5884593"/>
              <a:ext cx="1781474" cy="1744101"/>
              <a:chOff x="0" y="0"/>
              <a:chExt cx="358736" cy="351210"/>
            </a:xfrm>
          </p:grpSpPr>
          <p:sp>
            <p:nvSpPr>
              <p:cNvPr name="Freeform 36" id="36"/>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37" id="37"/>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38" id="38"/>
            <p:cNvGrpSpPr/>
            <p:nvPr/>
          </p:nvGrpSpPr>
          <p:grpSpPr>
            <a:xfrm rot="-10800000">
              <a:off x="910836" y="3567430"/>
              <a:ext cx="2479114" cy="1295618"/>
              <a:chOff x="0" y="0"/>
              <a:chExt cx="499220" cy="260899"/>
            </a:xfrm>
          </p:grpSpPr>
          <p:sp>
            <p:nvSpPr>
              <p:cNvPr name="Freeform 39" id="39"/>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40" id="40"/>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41" id="41"/>
            <p:cNvGrpSpPr/>
            <p:nvPr/>
          </p:nvGrpSpPr>
          <p:grpSpPr>
            <a:xfrm rot="-10800000">
              <a:off x="2378372" y="3419182"/>
              <a:ext cx="824710" cy="99663"/>
              <a:chOff x="0" y="0"/>
              <a:chExt cx="166072" cy="20069"/>
            </a:xfrm>
          </p:grpSpPr>
          <p:sp>
            <p:nvSpPr>
              <p:cNvPr name="Freeform 42" id="42"/>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3" id="43"/>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4" id="44"/>
            <p:cNvGrpSpPr/>
            <p:nvPr/>
          </p:nvGrpSpPr>
          <p:grpSpPr>
            <a:xfrm rot="-10800000">
              <a:off x="1097704" y="3419182"/>
              <a:ext cx="824710" cy="99663"/>
              <a:chOff x="0" y="0"/>
              <a:chExt cx="166072" cy="20069"/>
            </a:xfrm>
          </p:grpSpPr>
          <p:sp>
            <p:nvSpPr>
              <p:cNvPr name="Freeform 45" id="4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6" id="46"/>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7" id="47"/>
            <p:cNvGrpSpPr/>
            <p:nvPr/>
          </p:nvGrpSpPr>
          <p:grpSpPr>
            <a:xfrm rot="-9870462">
              <a:off x="3355431" y="5280259"/>
              <a:ext cx="450227" cy="166499"/>
              <a:chOff x="0" y="0"/>
              <a:chExt cx="90662" cy="33528"/>
            </a:xfrm>
          </p:grpSpPr>
          <p:sp>
            <p:nvSpPr>
              <p:cNvPr name="Freeform 48" id="48"/>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49" id="49"/>
              <p:cNvSpPr txBox="true"/>
              <p:nvPr/>
            </p:nvSpPr>
            <p:spPr>
              <a:xfrm>
                <a:off x="8500" y="-120682"/>
                <a:ext cx="73663" cy="151067"/>
              </a:xfrm>
              <a:prstGeom prst="rect">
                <a:avLst/>
              </a:prstGeom>
            </p:spPr>
            <p:txBody>
              <a:bodyPr anchor="ctr" rtlCol="false" tIns="49831" lIns="49831" bIns="49831" rIns="49831"/>
              <a:lstStyle/>
              <a:p>
                <a:pPr algn="ctr">
                  <a:lnSpc>
                    <a:spcPts val="4419"/>
                  </a:lnSpc>
                </a:pPr>
              </a:p>
            </p:txBody>
          </p:sp>
        </p:grpSp>
        <p:grpSp>
          <p:nvGrpSpPr>
            <p:cNvPr name="Group 50" id="50"/>
            <p:cNvGrpSpPr/>
            <p:nvPr/>
          </p:nvGrpSpPr>
          <p:grpSpPr>
            <a:xfrm rot="0">
              <a:off x="975170" y="5019733"/>
              <a:ext cx="2365175" cy="725067"/>
              <a:chOff x="0" y="0"/>
              <a:chExt cx="597833" cy="183271"/>
            </a:xfrm>
          </p:grpSpPr>
          <p:sp>
            <p:nvSpPr>
              <p:cNvPr name="Freeform 51" id="51"/>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52" id="52"/>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53" id="53"/>
            <p:cNvGrpSpPr/>
            <p:nvPr/>
          </p:nvGrpSpPr>
          <p:grpSpPr>
            <a:xfrm rot="0">
              <a:off x="939984" y="5573155"/>
              <a:ext cx="266384" cy="2452549"/>
              <a:chOff x="0" y="0"/>
              <a:chExt cx="39938" cy="367705"/>
            </a:xfrm>
          </p:grpSpPr>
          <p:sp>
            <p:nvSpPr>
              <p:cNvPr name="Freeform 54" id="54"/>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5" id="55"/>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6" id="56"/>
            <p:cNvGrpSpPr/>
            <p:nvPr/>
          </p:nvGrpSpPr>
          <p:grpSpPr>
            <a:xfrm rot="0">
              <a:off x="3122196" y="5573155"/>
              <a:ext cx="266384" cy="2452549"/>
              <a:chOff x="0" y="0"/>
              <a:chExt cx="39938" cy="367705"/>
            </a:xfrm>
          </p:grpSpPr>
          <p:sp>
            <p:nvSpPr>
              <p:cNvPr name="Freeform 57" id="5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8" id="58"/>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9" id="59"/>
            <p:cNvGrpSpPr/>
            <p:nvPr/>
          </p:nvGrpSpPr>
          <p:grpSpPr>
            <a:xfrm rot="-10800000">
              <a:off x="975170" y="7761376"/>
              <a:ext cx="2365175" cy="725067"/>
              <a:chOff x="0" y="0"/>
              <a:chExt cx="597833" cy="183271"/>
            </a:xfrm>
          </p:grpSpPr>
          <p:sp>
            <p:nvSpPr>
              <p:cNvPr name="Freeform 60" id="60"/>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61" id="61"/>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grpSp>
        <p:nvGrpSpPr>
          <p:cNvPr name="Group 62" id="62"/>
          <p:cNvGrpSpPr/>
          <p:nvPr/>
        </p:nvGrpSpPr>
        <p:grpSpPr>
          <a:xfrm rot="-5400000">
            <a:off x="3957792" y="5061438"/>
            <a:ext cx="12020550" cy="164123"/>
            <a:chOff x="0" y="0"/>
            <a:chExt cx="3165906" cy="43226"/>
          </a:xfrm>
        </p:grpSpPr>
        <p:sp>
          <p:nvSpPr>
            <p:cNvPr name="Freeform 63" id="63"/>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64" id="64"/>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65" id="65"/>
          <p:cNvGrpSpPr/>
          <p:nvPr/>
        </p:nvGrpSpPr>
        <p:grpSpPr>
          <a:xfrm rot="0">
            <a:off x="11708165" y="-1688700"/>
            <a:ext cx="70256" cy="13664400"/>
            <a:chOff x="0" y="0"/>
            <a:chExt cx="93675" cy="18219200"/>
          </a:xfrm>
        </p:grpSpPr>
        <p:grpSp>
          <p:nvGrpSpPr>
            <p:cNvPr name="Group 66" id="66"/>
            <p:cNvGrpSpPr/>
            <p:nvPr/>
          </p:nvGrpSpPr>
          <p:grpSpPr>
            <a:xfrm rot="-5400000">
              <a:off x="-1347162" y="16778362"/>
              <a:ext cx="2788000" cy="93675"/>
              <a:chOff x="0" y="0"/>
              <a:chExt cx="547795" cy="18406"/>
            </a:xfrm>
          </p:grpSpPr>
          <p:sp>
            <p:nvSpPr>
              <p:cNvPr name="Freeform 67" id="6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68" id="6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9" id="69"/>
            <p:cNvGrpSpPr/>
            <p:nvPr/>
          </p:nvGrpSpPr>
          <p:grpSpPr>
            <a:xfrm rot="-5400000">
              <a:off x="-1347162" y="5207962"/>
              <a:ext cx="2788000" cy="93675"/>
              <a:chOff x="0" y="0"/>
              <a:chExt cx="547795" cy="18406"/>
            </a:xfrm>
          </p:grpSpPr>
          <p:sp>
            <p:nvSpPr>
              <p:cNvPr name="Freeform 70" id="7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1" id="7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72" id="72"/>
            <p:cNvGrpSpPr/>
            <p:nvPr/>
          </p:nvGrpSpPr>
          <p:grpSpPr>
            <a:xfrm rot="-5400000">
              <a:off x="-1347162" y="1347162"/>
              <a:ext cx="2788000" cy="93675"/>
              <a:chOff x="0" y="0"/>
              <a:chExt cx="547795" cy="18406"/>
            </a:xfrm>
          </p:grpSpPr>
          <p:sp>
            <p:nvSpPr>
              <p:cNvPr name="Freeform 73" id="7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4" id="7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75" id="75"/>
            <p:cNvGrpSpPr/>
            <p:nvPr/>
          </p:nvGrpSpPr>
          <p:grpSpPr>
            <a:xfrm rot="-5400000">
              <a:off x="-1347162" y="9062762"/>
              <a:ext cx="2788000" cy="93675"/>
              <a:chOff x="0" y="0"/>
              <a:chExt cx="547795" cy="18406"/>
            </a:xfrm>
          </p:grpSpPr>
          <p:sp>
            <p:nvSpPr>
              <p:cNvPr name="Freeform 76" id="7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7" id="7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78" id="78"/>
          <p:cNvGrpSpPr/>
          <p:nvPr/>
        </p:nvGrpSpPr>
        <p:grpSpPr>
          <a:xfrm rot="-5400000">
            <a:off x="7508245" y="5061438"/>
            <a:ext cx="12020550" cy="164123"/>
            <a:chOff x="0" y="0"/>
            <a:chExt cx="3165906" cy="43226"/>
          </a:xfrm>
        </p:grpSpPr>
        <p:sp>
          <p:nvSpPr>
            <p:cNvPr name="Freeform 79" id="79"/>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80" id="80"/>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81" id="81"/>
          <p:cNvGrpSpPr/>
          <p:nvPr/>
        </p:nvGrpSpPr>
        <p:grpSpPr>
          <a:xfrm rot="-5400000">
            <a:off x="11140760" y="5061438"/>
            <a:ext cx="12020550" cy="164123"/>
            <a:chOff x="0" y="0"/>
            <a:chExt cx="3165906" cy="43226"/>
          </a:xfrm>
        </p:grpSpPr>
        <p:sp>
          <p:nvSpPr>
            <p:cNvPr name="Freeform 82" id="82"/>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83" id="83"/>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84" id="84"/>
          <p:cNvGrpSpPr/>
          <p:nvPr/>
        </p:nvGrpSpPr>
        <p:grpSpPr>
          <a:xfrm rot="-5400000">
            <a:off x="12388601" y="4214632"/>
            <a:ext cx="11215802" cy="1690933"/>
            <a:chOff x="0" y="0"/>
            <a:chExt cx="2953956" cy="445349"/>
          </a:xfrm>
        </p:grpSpPr>
        <p:sp>
          <p:nvSpPr>
            <p:cNvPr name="Freeform 85" id="85"/>
            <p:cNvSpPr/>
            <p:nvPr/>
          </p:nvSpPr>
          <p:spPr>
            <a:xfrm flipH="false" flipV="false" rot="0">
              <a:off x="0" y="0"/>
              <a:ext cx="2953956" cy="445349"/>
            </a:xfrm>
            <a:custGeom>
              <a:avLst/>
              <a:gdLst/>
              <a:ahLst/>
              <a:cxnLst/>
              <a:rect r="r" b="b" t="t" l="l"/>
              <a:pathLst>
                <a:path h="445349" w="2953956">
                  <a:moveTo>
                    <a:pt x="0" y="0"/>
                  </a:moveTo>
                  <a:lnTo>
                    <a:pt x="2953956" y="0"/>
                  </a:lnTo>
                  <a:lnTo>
                    <a:pt x="2953956" y="445349"/>
                  </a:lnTo>
                  <a:lnTo>
                    <a:pt x="0" y="445349"/>
                  </a:lnTo>
                  <a:close/>
                </a:path>
              </a:pathLst>
            </a:custGeom>
            <a:solidFill>
              <a:srgbClr val="F5F1DC"/>
            </a:solidFill>
          </p:spPr>
        </p:sp>
        <p:sp>
          <p:nvSpPr>
            <p:cNvPr name="TextBox 86" id="86"/>
            <p:cNvSpPr txBox="true"/>
            <p:nvPr/>
          </p:nvSpPr>
          <p:spPr>
            <a:xfrm>
              <a:off x="0" y="-123825"/>
              <a:ext cx="2953956" cy="569174"/>
            </a:xfrm>
            <a:prstGeom prst="rect">
              <a:avLst/>
            </a:prstGeom>
          </p:spPr>
          <p:txBody>
            <a:bodyPr anchor="ctr" rtlCol="false" tIns="50800" lIns="50800" bIns="50800" rIns="50800"/>
            <a:lstStyle/>
            <a:p>
              <a:pPr algn="ctr">
                <a:lnSpc>
                  <a:spcPts val="4420"/>
                </a:lnSpc>
              </a:pPr>
            </a:p>
          </p:txBody>
        </p:sp>
      </p:grpSp>
      <p:grpSp>
        <p:nvGrpSpPr>
          <p:cNvPr name="Group 87" id="87"/>
          <p:cNvGrpSpPr/>
          <p:nvPr/>
        </p:nvGrpSpPr>
        <p:grpSpPr>
          <a:xfrm rot="-2806566">
            <a:off x="9937607" y="3448325"/>
            <a:ext cx="1448064" cy="557572"/>
            <a:chOff x="0" y="0"/>
            <a:chExt cx="1930752" cy="743429"/>
          </a:xfrm>
        </p:grpSpPr>
        <p:grpSp>
          <p:nvGrpSpPr>
            <p:cNvPr name="Group 88" id="88"/>
            <p:cNvGrpSpPr/>
            <p:nvPr/>
          </p:nvGrpSpPr>
          <p:grpSpPr>
            <a:xfrm rot="0">
              <a:off x="0" y="0"/>
              <a:ext cx="1930752" cy="743429"/>
              <a:chOff x="0" y="0"/>
              <a:chExt cx="812800" cy="312966"/>
            </a:xfrm>
          </p:grpSpPr>
          <p:sp>
            <p:nvSpPr>
              <p:cNvPr name="Freeform 89" id="8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22BF7E"/>
              </a:solidFill>
            </p:spPr>
          </p:sp>
          <p:sp>
            <p:nvSpPr>
              <p:cNvPr name="TextBox 90" id="9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91" id="91"/>
            <p:cNvGrpSpPr/>
            <p:nvPr/>
          </p:nvGrpSpPr>
          <p:grpSpPr>
            <a:xfrm rot="0">
              <a:off x="635806" y="42144"/>
              <a:ext cx="659140" cy="659140"/>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3" id="9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94" id="94"/>
          <p:cNvGrpSpPr/>
          <p:nvPr/>
        </p:nvGrpSpPr>
        <p:grpSpPr>
          <a:xfrm rot="-5400000">
            <a:off x="12366966" y="4476381"/>
            <a:ext cx="1448064" cy="557572"/>
            <a:chOff x="0" y="0"/>
            <a:chExt cx="812800" cy="312966"/>
          </a:xfrm>
        </p:grpSpPr>
        <p:sp>
          <p:nvSpPr>
            <p:cNvPr name="Freeform 95" id="95"/>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96" id="96"/>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97" id="97"/>
          <p:cNvGrpSpPr/>
          <p:nvPr/>
        </p:nvGrpSpPr>
        <p:grpSpPr>
          <a:xfrm rot="-5400000">
            <a:off x="12843820" y="4507989"/>
            <a:ext cx="494355" cy="494355"/>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9" id="99"/>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100" id="100"/>
          <p:cNvGrpSpPr/>
          <p:nvPr/>
        </p:nvGrpSpPr>
        <p:grpSpPr>
          <a:xfrm rot="10579451">
            <a:off x="11626550" y="2405178"/>
            <a:ext cx="1448064" cy="557572"/>
            <a:chOff x="0" y="0"/>
            <a:chExt cx="1930752" cy="743429"/>
          </a:xfrm>
        </p:grpSpPr>
        <p:grpSp>
          <p:nvGrpSpPr>
            <p:cNvPr name="Group 101" id="101"/>
            <p:cNvGrpSpPr/>
            <p:nvPr/>
          </p:nvGrpSpPr>
          <p:grpSpPr>
            <a:xfrm rot="0">
              <a:off x="0" y="0"/>
              <a:ext cx="1930752" cy="743429"/>
              <a:chOff x="0" y="0"/>
              <a:chExt cx="812800" cy="312966"/>
            </a:xfrm>
          </p:grpSpPr>
          <p:sp>
            <p:nvSpPr>
              <p:cNvPr name="Freeform 102" id="102"/>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103" id="103"/>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04" id="104"/>
            <p:cNvGrpSpPr/>
            <p:nvPr/>
          </p:nvGrpSpPr>
          <p:grpSpPr>
            <a:xfrm rot="0">
              <a:off x="635806" y="42144"/>
              <a:ext cx="659140" cy="659140"/>
              <a:chOff x="0" y="0"/>
              <a:chExt cx="812800" cy="812800"/>
            </a:xfrm>
          </p:grpSpPr>
          <p:sp>
            <p:nvSpPr>
              <p:cNvPr name="Freeform 105" id="10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6" id="106"/>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107" id="107"/>
          <p:cNvGrpSpPr/>
          <p:nvPr/>
        </p:nvGrpSpPr>
        <p:grpSpPr>
          <a:xfrm rot="10579451">
            <a:off x="8920528" y="5010115"/>
            <a:ext cx="1448064" cy="557572"/>
            <a:chOff x="0" y="0"/>
            <a:chExt cx="1930752" cy="743429"/>
          </a:xfrm>
        </p:grpSpPr>
        <p:grpSp>
          <p:nvGrpSpPr>
            <p:cNvPr name="Group 108" id="108"/>
            <p:cNvGrpSpPr/>
            <p:nvPr/>
          </p:nvGrpSpPr>
          <p:grpSpPr>
            <a:xfrm rot="0">
              <a:off x="0" y="0"/>
              <a:ext cx="1930752" cy="743429"/>
              <a:chOff x="0" y="0"/>
              <a:chExt cx="812800" cy="312966"/>
            </a:xfrm>
          </p:grpSpPr>
          <p:sp>
            <p:nvSpPr>
              <p:cNvPr name="Freeform 109" id="10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110" id="11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11" id="111"/>
            <p:cNvGrpSpPr/>
            <p:nvPr/>
          </p:nvGrpSpPr>
          <p:grpSpPr>
            <a:xfrm rot="0">
              <a:off x="635806" y="42144"/>
              <a:ext cx="659140" cy="659140"/>
              <a:chOff x="0" y="0"/>
              <a:chExt cx="812800" cy="812800"/>
            </a:xfrm>
          </p:grpSpPr>
          <p:sp>
            <p:nvSpPr>
              <p:cNvPr name="Freeform 112" id="1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3" id="11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114" id="114"/>
          <p:cNvGrpSpPr/>
          <p:nvPr/>
        </p:nvGrpSpPr>
        <p:grpSpPr>
          <a:xfrm rot="0">
            <a:off x="15255340" y="-1536300"/>
            <a:ext cx="70256" cy="13664400"/>
            <a:chOff x="0" y="0"/>
            <a:chExt cx="93675" cy="18219200"/>
          </a:xfrm>
        </p:grpSpPr>
        <p:grpSp>
          <p:nvGrpSpPr>
            <p:cNvPr name="Group 115" id="115"/>
            <p:cNvGrpSpPr/>
            <p:nvPr/>
          </p:nvGrpSpPr>
          <p:grpSpPr>
            <a:xfrm rot="-5400000">
              <a:off x="-1347162" y="16778362"/>
              <a:ext cx="2788000" cy="93675"/>
              <a:chOff x="0" y="0"/>
              <a:chExt cx="547795" cy="18406"/>
            </a:xfrm>
          </p:grpSpPr>
          <p:sp>
            <p:nvSpPr>
              <p:cNvPr name="Freeform 116" id="1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7" id="1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18" id="118"/>
            <p:cNvGrpSpPr/>
            <p:nvPr/>
          </p:nvGrpSpPr>
          <p:grpSpPr>
            <a:xfrm rot="-5400000">
              <a:off x="-1347162" y="5207962"/>
              <a:ext cx="2788000" cy="93675"/>
              <a:chOff x="0" y="0"/>
              <a:chExt cx="547795" cy="18406"/>
            </a:xfrm>
          </p:grpSpPr>
          <p:sp>
            <p:nvSpPr>
              <p:cNvPr name="Freeform 119" id="11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20" id="12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1" id="121"/>
            <p:cNvGrpSpPr/>
            <p:nvPr/>
          </p:nvGrpSpPr>
          <p:grpSpPr>
            <a:xfrm rot="-5400000">
              <a:off x="-1347162" y="1347162"/>
              <a:ext cx="2788000" cy="93675"/>
              <a:chOff x="0" y="0"/>
              <a:chExt cx="547795" cy="18406"/>
            </a:xfrm>
          </p:grpSpPr>
          <p:sp>
            <p:nvSpPr>
              <p:cNvPr name="Freeform 122" id="12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23" id="12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4" id="124"/>
            <p:cNvGrpSpPr/>
            <p:nvPr/>
          </p:nvGrpSpPr>
          <p:grpSpPr>
            <a:xfrm rot="-5400000">
              <a:off x="-1347162" y="9062762"/>
              <a:ext cx="2788000" cy="93675"/>
              <a:chOff x="0" y="0"/>
              <a:chExt cx="547795" cy="18406"/>
            </a:xfrm>
          </p:grpSpPr>
          <p:sp>
            <p:nvSpPr>
              <p:cNvPr name="Freeform 125" id="125"/>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26" id="126"/>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7" id="127"/>
            <p:cNvGrpSpPr/>
            <p:nvPr/>
          </p:nvGrpSpPr>
          <p:grpSpPr>
            <a:xfrm rot="-5400000">
              <a:off x="-1347162" y="12951962"/>
              <a:ext cx="2788000" cy="93675"/>
              <a:chOff x="0" y="0"/>
              <a:chExt cx="547795" cy="18406"/>
            </a:xfrm>
          </p:grpSpPr>
          <p:sp>
            <p:nvSpPr>
              <p:cNvPr name="Freeform 128" id="128"/>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29" id="129"/>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30" id="130"/>
          <p:cNvGrpSpPr/>
          <p:nvPr/>
        </p:nvGrpSpPr>
        <p:grpSpPr>
          <a:xfrm rot="-5400000">
            <a:off x="1199402" y="5108372"/>
            <a:ext cx="13664400" cy="70256"/>
            <a:chOff x="0" y="0"/>
            <a:chExt cx="18219200" cy="93675"/>
          </a:xfrm>
        </p:grpSpPr>
        <p:grpSp>
          <p:nvGrpSpPr>
            <p:cNvPr name="Group 131" id="131"/>
            <p:cNvGrpSpPr/>
            <p:nvPr/>
          </p:nvGrpSpPr>
          <p:grpSpPr>
            <a:xfrm rot="0">
              <a:off x="0" y="0"/>
              <a:ext cx="2788000" cy="93675"/>
              <a:chOff x="0" y="0"/>
              <a:chExt cx="547795" cy="18406"/>
            </a:xfrm>
          </p:grpSpPr>
          <p:sp>
            <p:nvSpPr>
              <p:cNvPr name="Freeform 132" id="13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3" id="13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34" id="134"/>
            <p:cNvGrpSpPr/>
            <p:nvPr/>
          </p:nvGrpSpPr>
          <p:grpSpPr>
            <a:xfrm rot="0">
              <a:off x="11570400" y="0"/>
              <a:ext cx="2788000" cy="93675"/>
              <a:chOff x="0" y="0"/>
              <a:chExt cx="547795" cy="18406"/>
            </a:xfrm>
          </p:grpSpPr>
          <p:sp>
            <p:nvSpPr>
              <p:cNvPr name="Freeform 135" id="135"/>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6" id="136"/>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37" id="137"/>
            <p:cNvGrpSpPr/>
            <p:nvPr/>
          </p:nvGrpSpPr>
          <p:grpSpPr>
            <a:xfrm rot="0">
              <a:off x="3860800" y="0"/>
              <a:ext cx="2788000" cy="93675"/>
              <a:chOff x="0" y="0"/>
              <a:chExt cx="547795" cy="18406"/>
            </a:xfrm>
          </p:grpSpPr>
          <p:sp>
            <p:nvSpPr>
              <p:cNvPr name="Freeform 138" id="138"/>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9" id="139"/>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40" id="140"/>
            <p:cNvGrpSpPr/>
            <p:nvPr/>
          </p:nvGrpSpPr>
          <p:grpSpPr>
            <a:xfrm rot="0">
              <a:off x="15431200" y="0"/>
              <a:ext cx="2788000" cy="93675"/>
              <a:chOff x="0" y="0"/>
              <a:chExt cx="547795" cy="18406"/>
            </a:xfrm>
          </p:grpSpPr>
          <p:sp>
            <p:nvSpPr>
              <p:cNvPr name="Freeform 141" id="141"/>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2" id="142"/>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43" id="143"/>
            <p:cNvGrpSpPr/>
            <p:nvPr/>
          </p:nvGrpSpPr>
          <p:grpSpPr>
            <a:xfrm rot="0">
              <a:off x="7715600" y="0"/>
              <a:ext cx="2788000" cy="93675"/>
              <a:chOff x="0" y="0"/>
              <a:chExt cx="547795" cy="18406"/>
            </a:xfrm>
          </p:grpSpPr>
          <p:sp>
            <p:nvSpPr>
              <p:cNvPr name="Freeform 144" id="14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5" id="14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46" id="146"/>
          <p:cNvGrpSpPr/>
          <p:nvPr/>
        </p:nvGrpSpPr>
        <p:grpSpPr>
          <a:xfrm rot="-5400000">
            <a:off x="-569580" y="-473522"/>
            <a:ext cx="11215802" cy="11067241"/>
            <a:chOff x="0" y="0"/>
            <a:chExt cx="2953956" cy="2914829"/>
          </a:xfrm>
        </p:grpSpPr>
        <p:sp>
          <p:nvSpPr>
            <p:cNvPr name="Freeform 147" id="147"/>
            <p:cNvSpPr/>
            <p:nvPr/>
          </p:nvSpPr>
          <p:spPr>
            <a:xfrm flipH="false" flipV="false" rot="0">
              <a:off x="0" y="0"/>
              <a:ext cx="2953956" cy="2914829"/>
            </a:xfrm>
            <a:custGeom>
              <a:avLst/>
              <a:gdLst/>
              <a:ahLst/>
              <a:cxnLst/>
              <a:rect r="r" b="b" t="t" l="l"/>
              <a:pathLst>
                <a:path h="2914829" w="2953956">
                  <a:moveTo>
                    <a:pt x="0" y="0"/>
                  </a:moveTo>
                  <a:lnTo>
                    <a:pt x="2953956" y="0"/>
                  </a:lnTo>
                  <a:lnTo>
                    <a:pt x="2953956" y="2914829"/>
                  </a:lnTo>
                  <a:lnTo>
                    <a:pt x="0" y="2914829"/>
                  </a:lnTo>
                  <a:close/>
                </a:path>
              </a:pathLst>
            </a:custGeom>
            <a:solidFill>
              <a:srgbClr val="0B1541"/>
            </a:solidFill>
          </p:spPr>
        </p:sp>
        <p:sp>
          <p:nvSpPr>
            <p:cNvPr name="TextBox 148" id="148"/>
            <p:cNvSpPr txBox="true"/>
            <p:nvPr/>
          </p:nvSpPr>
          <p:spPr>
            <a:xfrm>
              <a:off x="0" y="-123825"/>
              <a:ext cx="2953956" cy="3038654"/>
            </a:xfrm>
            <a:prstGeom prst="rect">
              <a:avLst/>
            </a:prstGeom>
          </p:spPr>
          <p:txBody>
            <a:bodyPr anchor="ctr" rtlCol="false" tIns="50800" lIns="50800" bIns="50800" rIns="50800"/>
            <a:lstStyle/>
            <a:p>
              <a:pPr algn="ctr">
                <a:lnSpc>
                  <a:spcPts val="4420"/>
                </a:lnSpc>
              </a:pPr>
            </a:p>
          </p:txBody>
        </p:sp>
      </p:grpSp>
      <p:grpSp>
        <p:nvGrpSpPr>
          <p:cNvPr name="Group 149" id="149"/>
          <p:cNvGrpSpPr/>
          <p:nvPr/>
        </p:nvGrpSpPr>
        <p:grpSpPr>
          <a:xfrm rot="0">
            <a:off x="13695832" y="-59092"/>
            <a:ext cx="3189273" cy="6543739"/>
            <a:chOff x="0" y="0"/>
            <a:chExt cx="4252364" cy="8724985"/>
          </a:xfrm>
        </p:grpSpPr>
        <p:grpSp>
          <p:nvGrpSpPr>
            <p:cNvPr name="Group 150" id="150"/>
            <p:cNvGrpSpPr/>
            <p:nvPr/>
          </p:nvGrpSpPr>
          <p:grpSpPr>
            <a:xfrm rot="0">
              <a:off x="693030" y="3907822"/>
              <a:ext cx="259157" cy="922763"/>
              <a:chOff x="0" y="0"/>
              <a:chExt cx="39938" cy="142206"/>
            </a:xfrm>
          </p:grpSpPr>
          <p:sp>
            <p:nvSpPr>
              <p:cNvPr name="Freeform 151" id="15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2" id="152"/>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53" id="153"/>
            <p:cNvGrpSpPr/>
            <p:nvPr/>
          </p:nvGrpSpPr>
          <p:grpSpPr>
            <a:xfrm rot="0">
              <a:off x="693030" y="7167221"/>
              <a:ext cx="259157" cy="922763"/>
              <a:chOff x="0" y="0"/>
              <a:chExt cx="39938" cy="142206"/>
            </a:xfrm>
          </p:grpSpPr>
          <p:sp>
            <p:nvSpPr>
              <p:cNvPr name="Freeform 154" id="15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5" id="155"/>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56" id="156"/>
            <p:cNvGrpSpPr/>
            <p:nvPr/>
          </p:nvGrpSpPr>
          <p:grpSpPr>
            <a:xfrm rot="0">
              <a:off x="3363328" y="3907822"/>
              <a:ext cx="259157" cy="922763"/>
              <a:chOff x="0" y="0"/>
              <a:chExt cx="39938" cy="142206"/>
            </a:xfrm>
          </p:grpSpPr>
          <p:sp>
            <p:nvSpPr>
              <p:cNvPr name="Freeform 157" id="157"/>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8" id="158"/>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59" id="159"/>
            <p:cNvGrpSpPr/>
            <p:nvPr/>
          </p:nvGrpSpPr>
          <p:grpSpPr>
            <a:xfrm rot="0">
              <a:off x="3363328" y="7167221"/>
              <a:ext cx="259157" cy="922763"/>
              <a:chOff x="0" y="0"/>
              <a:chExt cx="39938" cy="142206"/>
            </a:xfrm>
          </p:grpSpPr>
          <p:sp>
            <p:nvSpPr>
              <p:cNvPr name="Freeform 160" id="16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61" id="161"/>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162" id="162"/>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163" id="163"/>
            <p:cNvGrpSpPr/>
            <p:nvPr/>
          </p:nvGrpSpPr>
          <p:grpSpPr>
            <a:xfrm rot="-10800000">
              <a:off x="798715" y="3343189"/>
              <a:ext cx="2703356" cy="5381796"/>
              <a:chOff x="0" y="0"/>
              <a:chExt cx="544375" cy="1083733"/>
            </a:xfrm>
          </p:grpSpPr>
          <p:sp>
            <p:nvSpPr>
              <p:cNvPr name="Freeform 164" id="164"/>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165" id="165"/>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166" id="166"/>
            <p:cNvGrpSpPr/>
            <p:nvPr/>
          </p:nvGrpSpPr>
          <p:grpSpPr>
            <a:xfrm rot="-10800000">
              <a:off x="1259656" y="5884593"/>
              <a:ext cx="1781474" cy="1744101"/>
              <a:chOff x="0" y="0"/>
              <a:chExt cx="358736" cy="351210"/>
            </a:xfrm>
          </p:grpSpPr>
          <p:sp>
            <p:nvSpPr>
              <p:cNvPr name="Freeform 167" id="167"/>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168" id="168"/>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169" id="169"/>
            <p:cNvGrpSpPr/>
            <p:nvPr/>
          </p:nvGrpSpPr>
          <p:grpSpPr>
            <a:xfrm rot="-10800000">
              <a:off x="910836" y="3567430"/>
              <a:ext cx="2479114" cy="1295618"/>
              <a:chOff x="0" y="0"/>
              <a:chExt cx="499220" cy="260899"/>
            </a:xfrm>
          </p:grpSpPr>
          <p:sp>
            <p:nvSpPr>
              <p:cNvPr name="Freeform 170" id="170"/>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171" id="171"/>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172" id="172"/>
            <p:cNvGrpSpPr/>
            <p:nvPr/>
          </p:nvGrpSpPr>
          <p:grpSpPr>
            <a:xfrm rot="-10800000">
              <a:off x="2378372" y="3419182"/>
              <a:ext cx="824710" cy="99663"/>
              <a:chOff x="0" y="0"/>
              <a:chExt cx="166072" cy="20069"/>
            </a:xfrm>
          </p:grpSpPr>
          <p:sp>
            <p:nvSpPr>
              <p:cNvPr name="Freeform 173" id="173"/>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74" id="174"/>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75" id="175"/>
            <p:cNvGrpSpPr/>
            <p:nvPr/>
          </p:nvGrpSpPr>
          <p:grpSpPr>
            <a:xfrm rot="-10800000">
              <a:off x="1097704" y="3419182"/>
              <a:ext cx="824710" cy="99663"/>
              <a:chOff x="0" y="0"/>
              <a:chExt cx="166072" cy="20069"/>
            </a:xfrm>
          </p:grpSpPr>
          <p:sp>
            <p:nvSpPr>
              <p:cNvPr name="Freeform 176" id="176"/>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77" id="177"/>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78" id="178"/>
            <p:cNvGrpSpPr/>
            <p:nvPr/>
          </p:nvGrpSpPr>
          <p:grpSpPr>
            <a:xfrm rot="-9870462">
              <a:off x="3355431" y="5280259"/>
              <a:ext cx="450227" cy="166499"/>
              <a:chOff x="0" y="0"/>
              <a:chExt cx="90662" cy="33528"/>
            </a:xfrm>
          </p:grpSpPr>
          <p:sp>
            <p:nvSpPr>
              <p:cNvPr name="Freeform 179" id="179"/>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180" id="180"/>
              <p:cNvSpPr txBox="true"/>
              <p:nvPr/>
            </p:nvSpPr>
            <p:spPr>
              <a:xfrm>
                <a:off x="8500" y="-120682"/>
                <a:ext cx="73663" cy="151067"/>
              </a:xfrm>
              <a:prstGeom prst="rect">
                <a:avLst/>
              </a:prstGeom>
            </p:spPr>
            <p:txBody>
              <a:bodyPr anchor="ctr" rtlCol="false" tIns="49831" lIns="49831" bIns="49831" rIns="49831"/>
              <a:lstStyle/>
              <a:p>
                <a:pPr algn="ctr">
                  <a:lnSpc>
                    <a:spcPts val="4419"/>
                  </a:lnSpc>
                </a:pPr>
              </a:p>
            </p:txBody>
          </p:sp>
        </p:grpSp>
        <p:grpSp>
          <p:nvGrpSpPr>
            <p:cNvPr name="Group 181" id="181"/>
            <p:cNvGrpSpPr/>
            <p:nvPr/>
          </p:nvGrpSpPr>
          <p:grpSpPr>
            <a:xfrm rot="0">
              <a:off x="975170" y="5019733"/>
              <a:ext cx="2365175" cy="725067"/>
              <a:chOff x="0" y="0"/>
              <a:chExt cx="597833" cy="183271"/>
            </a:xfrm>
          </p:grpSpPr>
          <p:sp>
            <p:nvSpPr>
              <p:cNvPr name="Freeform 182" id="182"/>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83" id="183"/>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184" id="184"/>
            <p:cNvGrpSpPr/>
            <p:nvPr/>
          </p:nvGrpSpPr>
          <p:grpSpPr>
            <a:xfrm rot="0">
              <a:off x="939984" y="5573155"/>
              <a:ext cx="266384" cy="2452549"/>
              <a:chOff x="0" y="0"/>
              <a:chExt cx="39938" cy="367705"/>
            </a:xfrm>
          </p:grpSpPr>
          <p:sp>
            <p:nvSpPr>
              <p:cNvPr name="Freeform 185" id="185"/>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86" id="186"/>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87" id="187"/>
            <p:cNvGrpSpPr/>
            <p:nvPr/>
          </p:nvGrpSpPr>
          <p:grpSpPr>
            <a:xfrm rot="0">
              <a:off x="3122196" y="5573155"/>
              <a:ext cx="266384" cy="2452549"/>
              <a:chOff x="0" y="0"/>
              <a:chExt cx="39938" cy="367705"/>
            </a:xfrm>
          </p:grpSpPr>
          <p:sp>
            <p:nvSpPr>
              <p:cNvPr name="Freeform 188" id="188"/>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89" id="189"/>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90" id="190"/>
            <p:cNvGrpSpPr/>
            <p:nvPr/>
          </p:nvGrpSpPr>
          <p:grpSpPr>
            <a:xfrm rot="-10800000">
              <a:off x="975170" y="7761376"/>
              <a:ext cx="2365175" cy="725067"/>
              <a:chOff x="0" y="0"/>
              <a:chExt cx="597833" cy="183271"/>
            </a:xfrm>
          </p:grpSpPr>
          <p:sp>
            <p:nvSpPr>
              <p:cNvPr name="Freeform 191" id="191"/>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92" id="192"/>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grpSp>
        <p:nvGrpSpPr>
          <p:cNvPr name="Group 193" id="193"/>
          <p:cNvGrpSpPr/>
          <p:nvPr/>
        </p:nvGrpSpPr>
        <p:grpSpPr>
          <a:xfrm rot="0">
            <a:off x="10754603" y="3211575"/>
            <a:ext cx="3191959" cy="6546144"/>
            <a:chOff x="0" y="0"/>
            <a:chExt cx="4255945" cy="8728192"/>
          </a:xfrm>
        </p:grpSpPr>
        <p:grpSp>
          <p:nvGrpSpPr>
            <p:cNvPr name="Group 194" id="194"/>
            <p:cNvGrpSpPr/>
            <p:nvPr/>
          </p:nvGrpSpPr>
          <p:grpSpPr>
            <a:xfrm rot="-3784">
              <a:off x="679385" y="4050077"/>
              <a:ext cx="259157" cy="922763"/>
              <a:chOff x="0" y="0"/>
              <a:chExt cx="39938" cy="142206"/>
            </a:xfrm>
          </p:grpSpPr>
          <p:sp>
            <p:nvSpPr>
              <p:cNvPr name="Freeform 195" id="195"/>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96" id="196"/>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97" id="197"/>
            <p:cNvGrpSpPr/>
            <p:nvPr/>
          </p:nvGrpSpPr>
          <p:grpSpPr>
            <a:xfrm rot="-3784">
              <a:off x="3349682" y="4047138"/>
              <a:ext cx="259157" cy="922763"/>
              <a:chOff x="0" y="0"/>
              <a:chExt cx="39938" cy="142206"/>
            </a:xfrm>
          </p:grpSpPr>
          <p:sp>
            <p:nvSpPr>
              <p:cNvPr name="Freeform 198" id="19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99" id="199"/>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00" id="200"/>
            <p:cNvGrpSpPr/>
            <p:nvPr/>
          </p:nvGrpSpPr>
          <p:grpSpPr>
            <a:xfrm rot="-3784">
              <a:off x="682973" y="7309475"/>
              <a:ext cx="259157" cy="922763"/>
              <a:chOff x="0" y="0"/>
              <a:chExt cx="39938" cy="142206"/>
            </a:xfrm>
          </p:grpSpPr>
          <p:sp>
            <p:nvSpPr>
              <p:cNvPr name="Freeform 201" id="20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02" id="202"/>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03" id="203"/>
            <p:cNvGrpSpPr/>
            <p:nvPr/>
          </p:nvGrpSpPr>
          <p:grpSpPr>
            <a:xfrm rot="-3784">
              <a:off x="3353270" y="7306535"/>
              <a:ext cx="259157" cy="922763"/>
              <a:chOff x="0" y="0"/>
              <a:chExt cx="39938" cy="142206"/>
            </a:xfrm>
          </p:grpSpPr>
          <p:sp>
            <p:nvSpPr>
              <p:cNvPr name="Freeform 204" id="20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05" id="205"/>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206" id="206"/>
            <p:cNvSpPr/>
            <p:nvPr/>
          </p:nvSpPr>
          <p:spPr>
            <a:xfrm flipH="false" flipV="false" rot="-10796848">
              <a:off x="1790" y="1948"/>
              <a:ext cx="4252364" cy="3907822"/>
            </a:xfrm>
            <a:custGeom>
              <a:avLst/>
              <a:gdLst/>
              <a:ahLst/>
              <a:cxnLst/>
              <a:rect r="r" b="b" t="t" l="l"/>
              <a:pathLst>
                <a:path h="3907822" w="4252364">
                  <a:moveTo>
                    <a:pt x="0" y="0"/>
                  </a:moveTo>
                  <a:lnTo>
                    <a:pt x="4252365" y="0"/>
                  </a:lnTo>
                  <a:lnTo>
                    <a:pt x="4252365" y="3907822"/>
                  </a:lnTo>
                  <a:lnTo>
                    <a:pt x="0" y="3907822"/>
                  </a:lnTo>
                  <a:lnTo>
                    <a:pt x="0" y="0"/>
                  </a:lnTo>
                  <a:close/>
                </a:path>
              </a:pathLst>
            </a:custGeom>
            <a:blipFill>
              <a:blip r:embed="rId2"/>
              <a:stretch>
                <a:fillRect l="0" t="-20079" r="0" b="-2015"/>
              </a:stretch>
            </a:blipFill>
          </p:spPr>
        </p:sp>
        <p:grpSp>
          <p:nvGrpSpPr>
            <p:cNvPr name="Group 207" id="207"/>
            <p:cNvGrpSpPr/>
            <p:nvPr/>
          </p:nvGrpSpPr>
          <p:grpSpPr>
            <a:xfrm rot="-10796848">
              <a:off x="796765" y="3345158"/>
              <a:ext cx="2703356" cy="5381796"/>
              <a:chOff x="0" y="0"/>
              <a:chExt cx="544375" cy="1083733"/>
            </a:xfrm>
          </p:grpSpPr>
          <p:sp>
            <p:nvSpPr>
              <p:cNvPr name="Freeform 208" id="208"/>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22BF7E"/>
              </a:solidFill>
              <a:ln cap="rnd">
                <a:noFill/>
                <a:prstDash val="solid"/>
                <a:round/>
              </a:ln>
            </p:spPr>
          </p:sp>
          <p:sp>
            <p:nvSpPr>
              <p:cNvPr name="TextBox 209" id="209"/>
              <p:cNvSpPr txBox="true"/>
              <p:nvPr/>
            </p:nvSpPr>
            <p:spPr>
              <a:xfrm>
                <a:off x="0" y="-123825"/>
                <a:ext cx="544375" cy="1207558"/>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10" id="210"/>
            <p:cNvGrpSpPr/>
            <p:nvPr/>
          </p:nvGrpSpPr>
          <p:grpSpPr>
            <a:xfrm rot="-10796848">
              <a:off x="1257044" y="5886561"/>
              <a:ext cx="1781474" cy="1744101"/>
              <a:chOff x="0" y="0"/>
              <a:chExt cx="358736" cy="351210"/>
            </a:xfrm>
          </p:grpSpPr>
          <p:sp>
            <p:nvSpPr>
              <p:cNvPr name="Freeform 211" id="211"/>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76CDA9"/>
              </a:solidFill>
              <a:ln cap="sq">
                <a:noFill/>
                <a:prstDash val="solid"/>
                <a:miter/>
              </a:ln>
            </p:spPr>
          </p:sp>
          <p:sp>
            <p:nvSpPr>
              <p:cNvPr name="TextBox 212" id="212"/>
              <p:cNvSpPr txBox="true"/>
              <p:nvPr/>
            </p:nvSpPr>
            <p:spPr>
              <a:xfrm>
                <a:off x="0" y="-123825"/>
                <a:ext cx="358736" cy="475035"/>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13" id="213"/>
            <p:cNvGrpSpPr/>
            <p:nvPr/>
          </p:nvGrpSpPr>
          <p:grpSpPr>
            <a:xfrm rot="-10796848">
              <a:off x="910553" y="3569400"/>
              <a:ext cx="2479114" cy="1295618"/>
              <a:chOff x="0" y="0"/>
              <a:chExt cx="499220" cy="260899"/>
            </a:xfrm>
          </p:grpSpPr>
          <p:sp>
            <p:nvSpPr>
              <p:cNvPr name="Freeform 214" id="214"/>
              <p:cNvSpPr/>
              <p:nvPr/>
            </p:nvSpPr>
            <p:spPr>
              <a:xfrm flipH="false" flipV="false" rot="0">
                <a:off x="0" y="0"/>
                <a:ext cx="499220" cy="260899"/>
              </a:xfrm>
              <a:custGeom>
                <a:avLst/>
                <a:gdLst/>
                <a:ahLst/>
                <a:cxnLst/>
                <a:rect r="r" b="b" t="t" l="l"/>
                <a:pathLst>
                  <a:path h="260899" w="499220">
                    <a:moveTo>
                      <a:pt x="83276" y="0"/>
                    </a:moveTo>
                    <a:lnTo>
                      <a:pt x="415944" y="0"/>
                    </a:lnTo>
                    <a:cubicBezTo>
                      <a:pt x="461936" y="0"/>
                      <a:pt x="499220" y="37284"/>
                      <a:pt x="499220" y="83276"/>
                    </a:cubicBezTo>
                    <a:lnTo>
                      <a:pt x="499220" y="177623"/>
                    </a:lnTo>
                    <a:cubicBezTo>
                      <a:pt x="499220" y="199709"/>
                      <a:pt x="490446" y="220890"/>
                      <a:pt x="474829" y="236508"/>
                    </a:cubicBezTo>
                    <a:cubicBezTo>
                      <a:pt x="459211" y="252125"/>
                      <a:pt x="438030" y="260899"/>
                      <a:pt x="415944" y="260899"/>
                    </a:cubicBezTo>
                    <a:lnTo>
                      <a:pt x="83276" y="260899"/>
                    </a:lnTo>
                    <a:cubicBezTo>
                      <a:pt x="37284" y="260899"/>
                      <a:pt x="0" y="223615"/>
                      <a:pt x="0" y="177623"/>
                    </a:cubicBezTo>
                    <a:lnTo>
                      <a:pt x="0" y="83276"/>
                    </a:lnTo>
                    <a:cubicBezTo>
                      <a:pt x="0" y="61190"/>
                      <a:pt x="8774" y="40008"/>
                      <a:pt x="24391" y="24391"/>
                    </a:cubicBezTo>
                    <a:cubicBezTo>
                      <a:pt x="40008" y="8774"/>
                      <a:pt x="61190" y="0"/>
                      <a:pt x="83276" y="0"/>
                    </a:cubicBezTo>
                    <a:close/>
                  </a:path>
                </a:pathLst>
              </a:custGeom>
              <a:solidFill>
                <a:srgbClr val="76CDA9"/>
              </a:solidFill>
              <a:ln cap="sq">
                <a:noFill/>
                <a:prstDash val="solid"/>
                <a:miter/>
              </a:ln>
            </p:spPr>
          </p:sp>
          <p:sp>
            <p:nvSpPr>
              <p:cNvPr name="TextBox 215" id="215"/>
              <p:cNvSpPr txBox="true"/>
              <p:nvPr/>
            </p:nvSpPr>
            <p:spPr>
              <a:xfrm>
                <a:off x="0" y="-123825"/>
                <a:ext cx="499220" cy="384724"/>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16" id="216"/>
            <p:cNvGrpSpPr/>
            <p:nvPr/>
          </p:nvGrpSpPr>
          <p:grpSpPr>
            <a:xfrm rot="-10796848">
              <a:off x="2378773" y="3421739"/>
              <a:ext cx="824710" cy="99663"/>
              <a:chOff x="0" y="0"/>
              <a:chExt cx="166072" cy="20069"/>
            </a:xfrm>
          </p:grpSpPr>
          <p:sp>
            <p:nvSpPr>
              <p:cNvPr name="Freeform 217" id="217"/>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218" id="218"/>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219" id="219"/>
            <p:cNvGrpSpPr/>
            <p:nvPr/>
          </p:nvGrpSpPr>
          <p:grpSpPr>
            <a:xfrm rot="-10796848">
              <a:off x="1098106" y="3420565"/>
              <a:ext cx="824710" cy="99663"/>
              <a:chOff x="0" y="0"/>
              <a:chExt cx="166072" cy="20069"/>
            </a:xfrm>
          </p:grpSpPr>
          <p:sp>
            <p:nvSpPr>
              <p:cNvPr name="Freeform 220" id="220"/>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221" id="221"/>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222" id="222"/>
            <p:cNvGrpSpPr/>
            <p:nvPr/>
          </p:nvGrpSpPr>
          <p:grpSpPr>
            <a:xfrm rot="-9867310">
              <a:off x="3354094" y="5283539"/>
              <a:ext cx="450227" cy="166499"/>
              <a:chOff x="0" y="0"/>
              <a:chExt cx="90662" cy="33528"/>
            </a:xfrm>
          </p:grpSpPr>
          <p:sp>
            <p:nvSpPr>
              <p:cNvPr name="Freeform 223" id="223"/>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224" id="224"/>
              <p:cNvSpPr txBox="true"/>
              <p:nvPr/>
            </p:nvSpPr>
            <p:spPr>
              <a:xfrm>
                <a:off x="8500" y="-120682"/>
                <a:ext cx="73663" cy="151067"/>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25" id="225"/>
            <p:cNvGrpSpPr/>
            <p:nvPr/>
          </p:nvGrpSpPr>
          <p:grpSpPr>
            <a:xfrm rot="9604850">
              <a:off x="471635" y="5296826"/>
              <a:ext cx="450227" cy="166499"/>
              <a:chOff x="0" y="0"/>
              <a:chExt cx="90662" cy="33528"/>
            </a:xfrm>
          </p:grpSpPr>
          <p:sp>
            <p:nvSpPr>
              <p:cNvPr name="Freeform 226" id="226"/>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227" id="227"/>
              <p:cNvSpPr txBox="true"/>
              <p:nvPr/>
            </p:nvSpPr>
            <p:spPr>
              <a:xfrm>
                <a:off x="8500" y="-120682"/>
                <a:ext cx="73663" cy="151067"/>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28" id="228"/>
            <p:cNvGrpSpPr/>
            <p:nvPr/>
          </p:nvGrpSpPr>
          <p:grpSpPr>
            <a:xfrm rot="19984">
              <a:off x="966805" y="5032936"/>
              <a:ext cx="2365175" cy="725067"/>
              <a:chOff x="0" y="0"/>
              <a:chExt cx="597833" cy="183271"/>
            </a:xfrm>
          </p:grpSpPr>
          <p:sp>
            <p:nvSpPr>
              <p:cNvPr name="Freeform 229" id="229"/>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230" id="230"/>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1" id="231"/>
            <p:cNvGrpSpPr/>
            <p:nvPr/>
          </p:nvGrpSpPr>
          <p:grpSpPr>
            <a:xfrm rot="19984">
              <a:off x="3105575" y="5592714"/>
              <a:ext cx="266384" cy="2452549"/>
              <a:chOff x="0" y="0"/>
              <a:chExt cx="39938" cy="367705"/>
            </a:xfrm>
          </p:grpSpPr>
          <p:sp>
            <p:nvSpPr>
              <p:cNvPr name="Freeform 232" id="232"/>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233" id="233"/>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4" id="234"/>
            <p:cNvGrpSpPr/>
            <p:nvPr/>
          </p:nvGrpSpPr>
          <p:grpSpPr>
            <a:xfrm rot="19984">
              <a:off x="919234" y="5592714"/>
              <a:ext cx="266384" cy="2452549"/>
              <a:chOff x="0" y="0"/>
              <a:chExt cx="39938" cy="367705"/>
            </a:xfrm>
          </p:grpSpPr>
          <p:sp>
            <p:nvSpPr>
              <p:cNvPr name="Freeform 235" id="235"/>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236" id="236"/>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7" id="237"/>
            <p:cNvGrpSpPr/>
            <p:nvPr/>
          </p:nvGrpSpPr>
          <p:grpSpPr>
            <a:xfrm rot="-10780015">
              <a:off x="950868" y="7774532"/>
              <a:ext cx="2365175" cy="725067"/>
              <a:chOff x="0" y="0"/>
              <a:chExt cx="597833" cy="183271"/>
            </a:xfrm>
          </p:grpSpPr>
          <p:sp>
            <p:nvSpPr>
              <p:cNvPr name="Freeform 238" id="238"/>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239" id="239"/>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sp>
        <p:nvSpPr>
          <p:cNvPr name="Freeform 240" id="240"/>
          <p:cNvSpPr/>
          <p:nvPr/>
        </p:nvSpPr>
        <p:spPr>
          <a:xfrm flipH="false" flipV="false" rot="0">
            <a:off x="465110" y="414205"/>
            <a:ext cx="3677777" cy="1228990"/>
          </a:xfrm>
          <a:custGeom>
            <a:avLst/>
            <a:gdLst/>
            <a:ahLst/>
            <a:cxnLst/>
            <a:rect r="r" b="b" t="t" l="l"/>
            <a:pathLst>
              <a:path h="1228990" w="3677777">
                <a:moveTo>
                  <a:pt x="0" y="0"/>
                </a:moveTo>
                <a:lnTo>
                  <a:pt x="3677777" y="0"/>
                </a:lnTo>
                <a:lnTo>
                  <a:pt x="3677777" y="1228990"/>
                </a:lnTo>
                <a:lnTo>
                  <a:pt x="0" y="1228990"/>
                </a:lnTo>
                <a:lnTo>
                  <a:pt x="0" y="0"/>
                </a:lnTo>
                <a:close/>
              </a:path>
            </a:pathLst>
          </a:custGeom>
          <a:blipFill>
            <a:blip r:embed="rId3"/>
            <a:stretch>
              <a:fillRect l="0" t="0" r="0" b="0"/>
            </a:stretch>
          </a:blipFill>
        </p:spPr>
      </p:sp>
      <p:grpSp>
        <p:nvGrpSpPr>
          <p:cNvPr name="Group 241" id="241"/>
          <p:cNvGrpSpPr/>
          <p:nvPr/>
        </p:nvGrpSpPr>
        <p:grpSpPr>
          <a:xfrm rot="0">
            <a:off x="2569129" y="4219276"/>
            <a:ext cx="5246370" cy="5246370"/>
            <a:chOff x="0" y="0"/>
            <a:chExt cx="812800" cy="812800"/>
          </a:xfrm>
        </p:grpSpPr>
        <p:sp>
          <p:nvSpPr>
            <p:cNvPr name="Freeform 242" id="242"/>
            <p:cNvSpPr/>
            <p:nvPr/>
          </p:nvSpPr>
          <p:spPr>
            <a:xfrm flipH="false" flipV="false" rot="0">
              <a:off x="0" y="0"/>
              <a:ext cx="812800" cy="812800"/>
            </a:xfrm>
            <a:custGeom>
              <a:avLst/>
              <a:gdLst/>
              <a:ahLst/>
              <a:cxnLst/>
              <a:rect r="r" b="b" t="t" l="l"/>
              <a:pathLst>
                <a:path h="812800" w="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4"/>
              <a:stretch>
                <a:fillRect l="0" t="-5672" r="0" b="-5672"/>
              </a:stretch>
            </a:blipFill>
          </p:spPr>
        </p:sp>
      </p:grpSp>
      <p:sp>
        <p:nvSpPr>
          <p:cNvPr name="Freeform 243" id="243"/>
          <p:cNvSpPr/>
          <p:nvPr/>
        </p:nvSpPr>
        <p:spPr>
          <a:xfrm flipH="false" flipV="false" rot="0">
            <a:off x="444238" y="2213087"/>
            <a:ext cx="937546" cy="953143"/>
          </a:xfrm>
          <a:custGeom>
            <a:avLst/>
            <a:gdLst/>
            <a:ahLst/>
            <a:cxnLst/>
            <a:rect r="r" b="b" t="t" l="l"/>
            <a:pathLst>
              <a:path h="953143" w="937546">
                <a:moveTo>
                  <a:pt x="0" y="0"/>
                </a:moveTo>
                <a:lnTo>
                  <a:pt x="937546" y="0"/>
                </a:lnTo>
                <a:lnTo>
                  <a:pt x="937546" y="953142"/>
                </a:lnTo>
                <a:lnTo>
                  <a:pt x="0" y="9531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4" id="244"/>
          <p:cNvSpPr txBox="true"/>
          <p:nvPr/>
        </p:nvSpPr>
        <p:spPr>
          <a:xfrm rot="0">
            <a:off x="1477034" y="2531700"/>
            <a:ext cx="9277569" cy="355286"/>
          </a:xfrm>
          <a:prstGeom prst="rect">
            <a:avLst/>
          </a:prstGeom>
        </p:spPr>
        <p:txBody>
          <a:bodyPr anchor="t" rtlCol="false" tIns="0" lIns="0" bIns="0" rIns="0">
            <a:spAutoFit/>
          </a:bodyPr>
          <a:lstStyle/>
          <a:p>
            <a:pPr marL="0" indent="0" lvl="0">
              <a:lnSpc>
                <a:spcPts val="2722"/>
              </a:lnSpc>
              <a:spcBef>
                <a:spcPct val="0"/>
              </a:spcBef>
            </a:pPr>
            <a:r>
              <a:rPr lang="en-US" sz="2475" spc="49">
                <a:solidFill>
                  <a:srgbClr val="F88219"/>
                </a:solidFill>
                <a:latin typeface="Montserrat Ultra-Bold"/>
              </a:rPr>
              <a:t>ABDULAZIZ MOHAMMED BA QADEEM BA RASHED</a:t>
            </a:r>
          </a:p>
        </p:txBody>
      </p:sp>
      <p:sp>
        <p:nvSpPr>
          <p:cNvPr name="TextBox 245" id="245"/>
          <p:cNvSpPr txBox="true"/>
          <p:nvPr/>
        </p:nvSpPr>
        <p:spPr>
          <a:xfrm rot="0">
            <a:off x="3968411" y="3099554"/>
            <a:ext cx="244780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A19EE4053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0">
            <a:off x="8450309" y="-1543299"/>
            <a:ext cx="70256" cy="13664400"/>
            <a:chOff x="0" y="0"/>
            <a:chExt cx="93675" cy="18219200"/>
          </a:xfrm>
        </p:grpSpPr>
        <p:grpSp>
          <p:nvGrpSpPr>
            <p:cNvPr name="Group 3" id="3"/>
            <p:cNvGrpSpPr/>
            <p:nvPr/>
          </p:nvGrpSpPr>
          <p:grpSpPr>
            <a:xfrm rot="-5400000">
              <a:off x="-1347162" y="16778362"/>
              <a:ext cx="2788000" cy="93675"/>
              <a:chOff x="0" y="0"/>
              <a:chExt cx="547795" cy="18406"/>
            </a:xfrm>
          </p:grpSpPr>
          <p:sp>
            <p:nvSpPr>
              <p:cNvPr name="Freeform 4" id="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5" id="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5400000">
              <a:off x="-1347162" y="5207962"/>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5400000">
              <a:off x="-1347162" y="1347162"/>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5400000">
              <a:off x="-1347162" y="9062762"/>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5400000">
              <a:off x="-1347162" y="12951962"/>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0">
            <a:off x="6455287" y="5810970"/>
            <a:ext cx="3189273" cy="6543739"/>
            <a:chOff x="0" y="0"/>
            <a:chExt cx="4252364" cy="8724985"/>
          </a:xfrm>
        </p:grpSpPr>
        <p:grpSp>
          <p:nvGrpSpPr>
            <p:cNvPr name="Group 19" id="19"/>
            <p:cNvGrpSpPr/>
            <p:nvPr/>
          </p:nvGrpSpPr>
          <p:grpSpPr>
            <a:xfrm rot="0">
              <a:off x="693030" y="3907822"/>
              <a:ext cx="259157" cy="922763"/>
              <a:chOff x="0" y="0"/>
              <a:chExt cx="39938" cy="142206"/>
            </a:xfrm>
          </p:grpSpPr>
          <p:sp>
            <p:nvSpPr>
              <p:cNvPr name="Freeform 20" id="2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1" id="21"/>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2" id="22"/>
            <p:cNvGrpSpPr/>
            <p:nvPr/>
          </p:nvGrpSpPr>
          <p:grpSpPr>
            <a:xfrm rot="0">
              <a:off x="693030" y="7167221"/>
              <a:ext cx="259157" cy="922763"/>
              <a:chOff x="0" y="0"/>
              <a:chExt cx="39938" cy="142206"/>
            </a:xfrm>
          </p:grpSpPr>
          <p:sp>
            <p:nvSpPr>
              <p:cNvPr name="Freeform 23" id="2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4" id="24"/>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5" id="25"/>
            <p:cNvGrpSpPr/>
            <p:nvPr/>
          </p:nvGrpSpPr>
          <p:grpSpPr>
            <a:xfrm rot="0">
              <a:off x="3363328" y="3907822"/>
              <a:ext cx="259157" cy="922763"/>
              <a:chOff x="0" y="0"/>
              <a:chExt cx="39938" cy="142206"/>
            </a:xfrm>
          </p:grpSpPr>
          <p:sp>
            <p:nvSpPr>
              <p:cNvPr name="Freeform 26" id="2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7" id="27"/>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8" id="28"/>
            <p:cNvGrpSpPr/>
            <p:nvPr/>
          </p:nvGrpSpPr>
          <p:grpSpPr>
            <a:xfrm rot="0">
              <a:off x="3363328" y="7167221"/>
              <a:ext cx="259157" cy="922763"/>
              <a:chOff x="0" y="0"/>
              <a:chExt cx="39938" cy="142206"/>
            </a:xfrm>
          </p:grpSpPr>
          <p:sp>
            <p:nvSpPr>
              <p:cNvPr name="Freeform 29" id="2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30" id="30"/>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31" id="31"/>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32" id="32"/>
            <p:cNvGrpSpPr/>
            <p:nvPr/>
          </p:nvGrpSpPr>
          <p:grpSpPr>
            <a:xfrm rot="-10800000">
              <a:off x="798715" y="3343189"/>
              <a:ext cx="2703356" cy="5381796"/>
              <a:chOff x="0" y="0"/>
              <a:chExt cx="544375" cy="1083733"/>
            </a:xfrm>
          </p:grpSpPr>
          <p:sp>
            <p:nvSpPr>
              <p:cNvPr name="Freeform 33" id="33"/>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34" id="34"/>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35" id="35"/>
            <p:cNvGrpSpPr/>
            <p:nvPr/>
          </p:nvGrpSpPr>
          <p:grpSpPr>
            <a:xfrm rot="-10800000">
              <a:off x="1259656" y="5884593"/>
              <a:ext cx="1781474" cy="1744101"/>
              <a:chOff x="0" y="0"/>
              <a:chExt cx="358736" cy="351210"/>
            </a:xfrm>
          </p:grpSpPr>
          <p:sp>
            <p:nvSpPr>
              <p:cNvPr name="Freeform 36" id="36"/>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37" id="37"/>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38" id="38"/>
            <p:cNvGrpSpPr/>
            <p:nvPr/>
          </p:nvGrpSpPr>
          <p:grpSpPr>
            <a:xfrm rot="-10800000">
              <a:off x="910836" y="3567430"/>
              <a:ext cx="2479114" cy="1295618"/>
              <a:chOff x="0" y="0"/>
              <a:chExt cx="499220" cy="260899"/>
            </a:xfrm>
          </p:grpSpPr>
          <p:sp>
            <p:nvSpPr>
              <p:cNvPr name="Freeform 39" id="39"/>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40" id="40"/>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41" id="41"/>
            <p:cNvGrpSpPr/>
            <p:nvPr/>
          </p:nvGrpSpPr>
          <p:grpSpPr>
            <a:xfrm rot="-10800000">
              <a:off x="2378372" y="3419182"/>
              <a:ext cx="824710" cy="99663"/>
              <a:chOff x="0" y="0"/>
              <a:chExt cx="166072" cy="20069"/>
            </a:xfrm>
          </p:grpSpPr>
          <p:sp>
            <p:nvSpPr>
              <p:cNvPr name="Freeform 42" id="42"/>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3" id="43"/>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4" id="44"/>
            <p:cNvGrpSpPr/>
            <p:nvPr/>
          </p:nvGrpSpPr>
          <p:grpSpPr>
            <a:xfrm rot="-10800000">
              <a:off x="1097704" y="3419182"/>
              <a:ext cx="824710" cy="99663"/>
              <a:chOff x="0" y="0"/>
              <a:chExt cx="166072" cy="20069"/>
            </a:xfrm>
          </p:grpSpPr>
          <p:sp>
            <p:nvSpPr>
              <p:cNvPr name="Freeform 45" id="4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6" id="46"/>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7" id="47"/>
            <p:cNvGrpSpPr/>
            <p:nvPr/>
          </p:nvGrpSpPr>
          <p:grpSpPr>
            <a:xfrm rot="-9870462">
              <a:off x="3355431" y="5280259"/>
              <a:ext cx="450227" cy="166499"/>
              <a:chOff x="0" y="0"/>
              <a:chExt cx="90662" cy="33528"/>
            </a:xfrm>
          </p:grpSpPr>
          <p:sp>
            <p:nvSpPr>
              <p:cNvPr name="Freeform 48" id="48"/>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49" id="49"/>
              <p:cNvSpPr txBox="true"/>
              <p:nvPr/>
            </p:nvSpPr>
            <p:spPr>
              <a:xfrm>
                <a:off x="8500" y="-120682"/>
                <a:ext cx="73663" cy="151067"/>
              </a:xfrm>
              <a:prstGeom prst="rect">
                <a:avLst/>
              </a:prstGeom>
            </p:spPr>
            <p:txBody>
              <a:bodyPr anchor="ctr" rtlCol="false" tIns="49831" lIns="49831" bIns="49831" rIns="49831"/>
              <a:lstStyle/>
              <a:p>
                <a:pPr algn="ctr">
                  <a:lnSpc>
                    <a:spcPts val="4419"/>
                  </a:lnSpc>
                </a:pPr>
              </a:p>
            </p:txBody>
          </p:sp>
        </p:grpSp>
        <p:grpSp>
          <p:nvGrpSpPr>
            <p:cNvPr name="Group 50" id="50"/>
            <p:cNvGrpSpPr/>
            <p:nvPr/>
          </p:nvGrpSpPr>
          <p:grpSpPr>
            <a:xfrm rot="0">
              <a:off x="975170" y="5019733"/>
              <a:ext cx="2365175" cy="725067"/>
              <a:chOff x="0" y="0"/>
              <a:chExt cx="597833" cy="183271"/>
            </a:xfrm>
          </p:grpSpPr>
          <p:sp>
            <p:nvSpPr>
              <p:cNvPr name="Freeform 51" id="51"/>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52" id="52"/>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53" id="53"/>
            <p:cNvGrpSpPr/>
            <p:nvPr/>
          </p:nvGrpSpPr>
          <p:grpSpPr>
            <a:xfrm rot="0">
              <a:off x="939984" y="5573155"/>
              <a:ext cx="266384" cy="2452549"/>
              <a:chOff x="0" y="0"/>
              <a:chExt cx="39938" cy="367705"/>
            </a:xfrm>
          </p:grpSpPr>
          <p:sp>
            <p:nvSpPr>
              <p:cNvPr name="Freeform 54" id="54"/>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5" id="55"/>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6" id="56"/>
            <p:cNvGrpSpPr/>
            <p:nvPr/>
          </p:nvGrpSpPr>
          <p:grpSpPr>
            <a:xfrm rot="0">
              <a:off x="3122196" y="5573155"/>
              <a:ext cx="266384" cy="2452549"/>
              <a:chOff x="0" y="0"/>
              <a:chExt cx="39938" cy="367705"/>
            </a:xfrm>
          </p:grpSpPr>
          <p:sp>
            <p:nvSpPr>
              <p:cNvPr name="Freeform 57" id="5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8" id="58"/>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9" id="59"/>
            <p:cNvGrpSpPr/>
            <p:nvPr/>
          </p:nvGrpSpPr>
          <p:grpSpPr>
            <a:xfrm rot="-10800000">
              <a:off x="975170" y="7761376"/>
              <a:ext cx="2365175" cy="725067"/>
              <a:chOff x="0" y="0"/>
              <a:chExt cx="597833" cy="183271"/>
            </a:xfrm>
          </p:grpSpPr>
          <p:sp>
            <p:nvSpPr>
              <p:cNvPr name="Freeform 60" id="60"/>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61" id="61"/>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grpSp>
        <p:nvGrpSpPr>
          <p:cNvPr name="Group 62" id="62"/>
          <p:cNvGrpSpPr/>
          <p:nvPr/>
        </p:nvGrpSpPr>
        <p:grpSpPr>
          <a:xfrm rot="-5400000">
            <a:off x="3957792" y="5061438"/>
            <a:ext cx="12020550" cy="164123"/>
            <a:chOff x="0" y="0"/>
            <a:chExt cx="3165906" cy="43226"/>
          </a:xfrm>
        </p:grpSpPr>
        <p:sp>
          <p:nvSpPr>
            <p:cNvPr name="Freeform 63" id="63"/>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64" id="64"/>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65" id="65"/>
          <p:cNvGrpSpPr/>
          <p:nvPr/>
        </p:nvGrpSpPr>
        <p:grpSpPr>
          <a:xfrm rot="0">
            <a:off x="11708165" y="-1688700"/>
            <a:ext cx="70256" cy="13664400"/>
            <a:chOff x="0" y="0"/>
            <a:chExt cx="93675" cy="18219200"/>
          </a:xfrm>
        </p:grpSpPr>
        <p:grpSp>
          <p:nvGrpSpPr>
            <p:cNvPr name="Group 66" id="66"/>
            <p:cNvGrpSpPr/>
            <p:nvPr/>
          </p:nvGrpSpPr>
          <p:grpSpPr>
            <a:xfrm rot="-5400000">
              <a:off x="-1347162" y="16778362"/>
              <a:ext cx="2788000" cy="93675"/>
              <a:chOff x="0" y="0"/>
              <a:chExt cx="547795" cy="18406"/>
            </a:xfrm>
          </p:grpSpPr>
          <p:sp>
            <p:nvSpPr>
              <p:cNvPr name="Freeform 67" id="6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68" id="6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9" id="69"/>
            <p:cNvGrpSpPr/>
            <p:nvPr/>
          </p:nvGrpSpPr>
          <p:grpSpPr>
            <a:xfrm rot="-5400000">
              <a:off x="-1347162" y="5207962"/>
              <a:ext cx="2788000" cy="93675"/>
              <a:chOff x="0" y="0"/>
              <a:chExt cx="547795" cy="18406"/>
            </a:xfrm>
          </p:grpSpPr>
          <p:sp>
            <p:nvSpPr>
              <p:cNvPr name="Freeform 70" id="7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1" id="7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72" id="72"/>
            <p:cNvGrpSpPr/>
            <p:nvPr/>
          </p:nvGrpSpPr>
          <p:grpSpPr>
            <a:xfrm rot="-5400000">
              <a:off x="-1347162" y="1347162"/>
              <a:ext cx="2788000" cy="93675"/>
              <a:chOff x="0" y="0"/>
              <a:chExt cx="547795" cy="18406"/>
            </a:xfrm>
          </p:grpSpPr>
          <p:sp>
            <p:nvSpPr>
              <p:cNvPr name="Freeform 73" id="7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4" id="7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75" id="75"/>
            <p:cNvGrpSpPr/>
            <p:nvPr/>
          </p:nvGrpSpPr>
          <p:grpSpPr>
            <a:xfrm rot="-5400000">
              <a:off x="-1347162" y="9062762"/>
              <a:ext cx="2788000" cy="93675"/>
              <a:chOff x="0" y="0"/>
              <a:chExt cx="547795" cy="18406"/>
            </a:xfrm>
          </p:grpSpPr>
          <p:sp>
            <p:nvSpPr>
              <p:cNvPr name="Freeform 76" id="7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7" id="7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78" id="78"/>
          <p:cNvGrpSpPr/>
          <p:nvPr/>
        </p:nvGrpSpPr>
        <p:grpSpPr>
          <a:xfrm rot="-5400000">
            <a:off x="7508245" y="5061438"/>
            <a:ext cx="12020550" cy="164123"/>
            <a:chOff x="0" y="0"/>
            <a:chExt cx="3165906" cy="43226"/>
          </a:xfrm>
        </p:grpSpPr>
        <p:sp>
          <p:nvSpPr>
            <p:cNvPr name="Freeform 79" id="79"/>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80" id="80"/>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81" id="81"/>
          <p:cNvGrpSpPr/>
          <p:nvPr/>
        </p:nvGrpSpPr>
        <p:grpSpPr>
          <a:xfrm rot="-5400000">
            <a:off x="11140760" y="5061438"/>
            <a:ext cx="12020550" cy="164123"/>
            <a:chOff x="0" y="0"/>
            <a:chExt cx="3165906" cy="43226"/>
          </a:xfrm>
        </p:grpSpPr>
        <p:sp>
          <p:nvSpPr>
            <p:cNvPr name="Freeform 82" id="82"/>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83" id="83"/>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84" id="84"/>
          <p:cNvGrpSpPr/>
          <p:nvPr/>
        </p:nvGrpSpPr>
        <p:grpSpPr>
          <a:xfrm rot="-5400000">
            <a:off x="12388601" y="4214632"/>
            <a:ext cx="11215802" cy="1690933"/>
            <a:chOff x="0" y="0"/>
            <a:chExt cx="2953956" cy="445349"/>
          </a:xfrm>
        </p:grpSpPr>
        <p:sp>
          <p:nvSpPr>
            <p:cNvPr name="Freeform 85" id="85"/>
            <p:cNvSpPr/>
            <p:nvPr/>
          </p:nvSpPr>
          <p:spPr>
            <a:xfrm flipH="false" flipV="false" rot="0">
              <a:off x="0" y="0"/>
              <a:ext cx="2953956" cy="445349"/>
            </a:xfrm>
            <a:custGeom>
              <a:avLst/>
              <a:gdLst/>
              <a:ahLst/>
              <a:cxnLst/>
              <a:rect r="r" b="b" t="t" l="l"/>
              <a:pathLst>
                <a:path h="445349" w="2953956">
                  <a:moveTo>
                    <a:pt x="0" y="0"/>
                  </a:moveTo>
                  <a:lnTo>
                    <a:pt x="2953956" y="0"/>
                  </a:lnTo>
                  <a:lnTo>
                    <a:pt x="2953956" y="445349"/>
                  </a:lnTo>
                  <a:lnTo>
                    <a:pt x="0" y="445349"/>
                  </a:lnTo>
                  <a:close/>
                </a:path>
              </a:pathLst>
            </a:custGeom>
            <a:solidFill>
              <a:srgbClr val="F5F1DC"/>
            </a:solidFill>
          </p:spPr>
        </p:sp>
        <p:sp>
          <p:nvSpPr>
            <p:cNvPr name="TextBox 86" id="86"/>
            <p:cNvSpPr txBox="true"/>
            <p:nvPr/>
          </p:nvSpPr>
          <p:spPr>
            <a:xfrm>
              <a:off x="0" y="-123825"/>
              <a:ext cx="2953956" cy="569174"/>
            </a:xfrm>
            <a:prstGeom prst="rect">
              <a:avLst/>
            </a:prstGeom>
          </p:spPr>
          <p:txBody>
            <a:bodyPr anchor="ctr" rtlCol="false" tIns="50800" lIns="50800" bIns="50800" rIns="50800"/>
            <a:lstStyle/>
            <a:p>
              <a:pPr algn="ctr">
                <a:lnSpc>
                  <a:spcPts val="4420"/>
                </a:lnSpc>
              </a:pPr>
            </a:p>
          </p:txBody>
        </p:sp>
      </p:grpSp>
      <p:grpSp>
        <p:nvGrpSpPr>
          <p:cNvPr name="Group 87" id="87"/>
          <p:cNvGrpSpPr/>
          <p:nvPr/>
        </p:nvGrpSpPr>
        <p:grpSpPr>
          <a:xfrm rot="-2806566">
            <a:off x="9937607" y="3448325"/>
            <a:ext cx="1448064" cy="557572"/>
            <a:chOff x="0" y="0"/>
            <a:chExt cx="1930752" cy="743429"/>
          </a:xfrm>
        </p:grpSpPr>
        <p:grpSp>
          <p:nvGrpSpPr>
            <p:cNvPr name="Group 88" id="88"/>
            <p:cNvGrpSpPr/>
            <p:nvPr/>
          </p:nvGrpSpPr>
          <p:grpSpPr>
            <a:xfrm rot="0">
              <a:off x="0" y="0"/>
              <a:ext cx="1930752" cy="743429"/>
              <a:chOff x="0" y="0"/>
              <a:chExt cx="812800" cy="312966"/>
            </a:xfrm>
          </p:grpSpPr>
          <p:sp>
            <p:nvSpPr>
              <p:cNvPr name="Freeform 89" id="8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22BF7E"/>
              </a:solidFill>
            </p:spPr>
          </p:sp>
          <p:sp>
            <p:nvSpPr>
              <p:cNvPr name="TextBox 90" id="9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91" id="91"/>
            <p:cNvGrpSpPr/>
            <p:nvPr/>
          </p:nvGrpSpPr>
          <p:grpSpPr>
            <a:xfrm rot="0">
              <a:off x="635806" y="42144"/>
              <a:ext cx="659140" cy="659140"/>
              <a:chOff x="0" y="0"/>
              <a:chExt cx="812800" cy="812800"/>
            </a:xfrm>
          </p:grpSpPr>
          <p:sp>
            <p:nvSpPr>
              <p:cNvPr name="Freeform 92" id="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3" id="9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94" id="94"/>
          <p:cNvGrpSpPr/>
          <p:nvPr/>
        </p:nvGrpSpPr>
        <p:grpSpPr>
          <a:xfrm rot="-5400000">
            <a:off x="12366966" y="4476381"/>
            <a:ext cx="1448064" cy="557572"/>
            <a:chOff x="0" y="0"/>
            <a:chExt cx="812800" cy="312966"/>
          </a:xfrm>
        </p:grpSpPr>
        <p:sp>
          <p:nvSpPr>
            <p:cNvPr name="Freeform 95" id="95"/>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96" id="96"/>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97" id="97"/>
          <p:cNvGrpSpPr/>
          <p:nvPr/>
        </p:nvGrpSpPr>
        <p:grpSpPr>
          <a:xfrm rot="-5400000">
            <a:off x="12843820" y="4507989"/>
            <a:ext cx="494355" cy="494355"/>
            <a:chOff x="0" y="0"/>
            <a:chExt cx="812800" cy="812800"/>
          </a:xfrm>
        </p:grpSpPr>
        <p:sp>
          <p:nvSpPr>
            <p:cNvPr name="Freeform 98" id="9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9" id="99"/>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100" id="100"/>
          <p:cNvGrpSpPr/>
          <p:nvPr/>
        </p:nvGrpSpPr>
        <p:grpSpPr>
          <a:xfrm rot="10579451">
            <a:off x="11626550" y="2405178"/>
            <a:ext cx="1448064" cy="557572"/>
            <a:chOff x="0" y="0"/>
            <a:chExt cx="1930752" cy="743429"/>
          </a:xfrm>
        </p:grpSpPr>
        <p:grpSp>
          <p:nvGrpSpPr>
            <p:cNvPr name="Group 101" id="101"/>
            <p:cNvGrpSpPr/>
            <p:nvPr/>
          </p:nvGrpSpPr>
          <p:grpSpPr>
            <a:xfrm rot="0">
              <a:off x="0" y="0"/>
              <a:ext cx="1930752" cy="743429"/>
              <a:chOff x="0" y="0"/>
              <a:chExt cx="812800" cy="312966"/>
            </a:xfrm>
          </p:grpSpPr>
          <p:sp>
            <p:nvSpPr>
              <p:cNvPr name="Freeform 102" id="102"/>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103" id="103"/>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04" id="104"/>
            <p:cNvGrpSpPr/>
            <p:nvPr/>
          </p:nvGrpSpPr>
          <p:grpSpPr>
            <a:xfrm rot="0">
              <a:off x="635806" y="42144"/>
              <a:ext cx="659140" cy="659140"/>
              <a:chOff x="0" y="0"/>
              <a:chExt cx="812800" cy="812800"/>
            </a:xfrm>
          </p:grpSpPr>
          <p:sp>
            <p:nvSpPr>
              <p:cNvPr name="Freeform 105" id="10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06" id="106"/>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107" id="107"/>
          <p:cNvGrpSpPr/>
          <p:nvPr/>
        </p:nvGrpSpPr>
        <p:grpSpPr>
          <a:xfrm rot="10579451">
            <a:off x="8920528" y="5010115"/>
            <a:ext cx="1448064" cy="557572"/>
            <a:chOff x="0" y="0"/>
            <a:chExt cx="1930752" cy="743429"/>
          </a:xfrm>
        </p:grpSpPr>
        <p:grpSp>
          <p:nvGrpSpPr>
            <p:cNvPr name="Group 108" id="108"/>
            <p:cNvGrpSpPr/>
            <p:nvPr/>
          </p:nvGrpSpPr>
          <p:grpSpPr>
            <a:xfrm rot="0">
              <a:off x="0" y="0"/>
              <a:ext cx="1930752" cy="743429"/>
              <a:chOff x="0" y="0"/>
              <a:chExt cx="812800" cy="312966"/>
            </a:xfrm>
          </p:grpSpPr>
          <p:sp>
            <p:nvSpPr>
              <p:cNvPr name="Freeform 109" id="10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110" id="11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11" id="111"/>
            <p:cNvGrpSpPr/>
            <p:nvPr/>
          </p:nvGrpSpPr>
          <p:grpSpPr>
            <a:xfrm rot="0">
              <a:off x="635806" y="42144"/>
              <a:ext cx="659140" cy="659140"/>
              <a:chOff x="0" y="0"/>
              <a:chExt cx="812800" cy="812800"/>
            </a:xfrm>
          </p:grpSpPr>
          <p:sp>
            <p:nvSpPr>
              <p:cNvPr name="Freeform 112" id="1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13" id="11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114" id="114"/>
          <p:cNvGrpSpPr/>
          <p:nvPr/>
        </p:nvGrpSpPr>
        <p:grpSpPr>
          <a:xfrm rot="0">
            <a:off x="15255340" y="-1536300"/>
            <a:ext cx="70256" cy="13664400"/>
            <a:chOff x="0" y="0"/>
            <a:chExt cx="93675" cy="18219200"/>
          </a:xfrm>
        </p:grpSpPr>
        <p:grpSp>
          <p:nvGrpSpPr>
            <p:cNvPr name="Group 115" id="115"/>
            <p:cNvGrpSpPr/>
            <p:nvPr/>
          </p:nvGrpSpPr>
          <p:grpSpPr>
            <a:xfrm rot="-5400000">
              <a:off x="-1347162" y="16778362"/>
              <a:ext cx="2788000" cy="93675"/>
              <a:chOff x="0" y="0"/>
              <a:chExt cx="547795" cy="18406"/>
            </a:xfrm>
          </p:grpSpPr>
          <p:sp>
            <p:nvSpPr>
              <p:cNvPr name="Freeform 116" id="1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7" id="1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18" id="118"/>
            <p:cNvGrpSpPr/>
            <p:nvPr/>
          </p:nvGrpSpPr>
          <p:grpSpPr>
            <a:xfrm rot="-5400000">
              <a:off x="-1347162" y="5207962"/>
              <a:ext cx="2788000" cy="93675"/>
              <a:chOff x="0" y="0"/>
              <a:chExt cx="547795" cy="18406"/>
            </a:xfrm>
          </p:grpSpPr>
          <p:sp>
            <p:nvSpPr>
              <p:cNvPr name="Freeform 119" id="11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20" id="12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1" id="121"/>
            <p:cNvGrpSpPr/>
            <p:nvPr/>
          </p:nvGrpSpPr>
          <p:grpSpPr>
            <a:xfrm rot="-5400000">
              <a:off x="-1347162" y="1347162"/>
              <a:ext cx="2788000" cy="93675"/>
              <a:chOff x="0" y="0"/>
              <a:chExt cx="547795" cy="18406"/>
            </a:xfrm>
          </p:grpSpPr>
          <p:sp>
            <p:nvSpPr>
              <p:cNvPr name="Freeform 122" id="12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23" id="12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4" id="124"/>
            <p:cNvGrpSpPr/>
            <p:nvPr/>
          </p:nvGrpSpPr>
          <p:grpSpPr>
            <a:xfrm rot="-5400000">
              <a:off x="-1347162" y="9062762"/>
              <a:ext cx="2788000" cy="93675"/>
              <a:chOff x="0" y="0"/>
              <a:chExt cx="547795" cy="18406"/>
            </a:xfrm>
          </p:grpSpPr>
          <p:sp>
            <p:nvSpPr>
              <p:cNvPr name="Freeform 125" id="125"/>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26" id="126"/>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7" id="127"/>
            <p:cNvGrpSpPr/>
            <p:nvPr/>
          </p:nvGrpSpPr>
          <p:grpSpPr>
            <a:xfrm rot="-5400000">
              <a:off x="-1347162" y="12951962"/>
              <a:ext cx="2788000" cy="93675"/>
              <a:chOff x="0" y="0"/>
              <a:chExt cx="547795" cy="18406"/>
            </a:xfrm>
          </p:grpSpPr>
          <p:sp>
            <p:nvSpPr>
              <p:cNvPr name="Freeform 128" id="128"/>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29" id="129"/>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30" id="130"/>
          <p:cNvGrpSpPr/>
          <p:nvPr/>
        </p:nvGrpSpPr>
        <p:grpSpPr>
          <a:xfrm rot="-5400000">
            <a:off x="1199402" y="5108372"/>
            <a:ext cx="13664400" cy="70256"/>
            <a:chOff x="0" y="0"/>
            <a:chExt cx="18219200" cy="93675"/>
          </a:xfrm>
        </p:grpSpPr>
        <p:grpSp>
          <p:nvGrpSpPr>
            <p:cNvPr name="Group 131" id="131"/>
            <p:cNvGrpSpPr/>
            <p:nvPr/>
          </p:nvGrpSpPr>
          <p:grpSpPr>
            <a:xfrm rot="0">
              <a:off x="0" y="0"/>
              <a:ext cx="2788000" cy="93675"/>
              <a:chOff x="0" y="0"/>
              <a:chExt cx="547795" cy="18406"/>
            </a:xfrm>
          </p:grpSpPr>
          <p:sp>
            <p:nvSpPr>
              <p:cNvPr name="Freeform 132" id="13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3" id="13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34" id="134"/>
            <p:cNvGrpSpPr/>
            <p:nvPr/>
          </p:nvGrpSpPr>
          <p:grpSpPr>
            <a:xfrm rot="0">
              <a:off x="11570400" y="0"/>
              <a:ext cx="2788000" cy="93675"/>
              <a:chOff x="0" y="0"/>
              <a:chExt cx="547795" cy="18406"/>
            </a:xfrm>
          </p:grpSpPr>
          <p:sp>
            <p:nvSpPr>
              <p:cNvPr name="Freeform 135" id="135"/>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6" id="136"/>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37" id="137"/>
            <p:cNvGrpSpPr/>
            <p:nvPr/>
          </p:nvGrpSpPr>
          <p:grpSpPr>
            <a:xfrm rot="0">
              <a:off x="3860800" y="0"/>
              <a:ext cx="2788000" cy="93675"/>
              <a:chOff x="0" y="0"/>
              <a:chExt cx="547795" cy="18406"/>
            </a:xfrm>
          </p:grpSpPr>
          <p:sp>
            <p:nvSpPr>
              <p:cNvPr name="Freeform 138" id="138"/>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39" id="139"/>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40" id="140"/>
            <p:cNvGrpSpPr/>
            <p:nvPr/>
          </p:nvGrpSpPr>
          <p:grpSpPr>
            <a:xfrm rot="0">
              <a:off x="15431200" y="0"/>
              <a:ext cx="2788000" cy="93675"/>
              <a:chOff x="0" y="0"/>
              <a:chExt cx="547795" cy="18406"/>
            </a:xfrm>
          </p:grpSpPr>
          <p:sp>
            <p:nvSpPr>
              <p:cNvPr name="Freeform 141" id="141"/>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2" id="142"/>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43" id="143"/>
            <p:cNvGrpSpPr/>
            <p:nvPr/>
          </p:nvGrpSpPr>
          <p:grpSpPr>
            <a:xfrm rot="0">
              <a:off x="7715600" y="0"/>
              <a:ext cx="2788000" cy="93675"/>
              <a:chOff x="0" y="0"/>
              <a:chExt cx="547795" cy="18406"/>
            </a:xfrm>
          </p:grpSpPr>
          <p:sp>
            <p:nvSpPr>
              <p:cNvPr name="Freeform 144" id="14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5" id="14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46" id="146"/>
          <p:cNvGrpSpPr/>
          <p:nvPr/>
        </p:nvGrpSpPr>
        <p:grpSpPr>
          <a:xfrm rot="-5400000">
            <a:off x="-569580" y="-473522"/>
            <a:ext cx="11215802" cy="11067241"/>
            <a:chOff x="0" y="0"/>
            <a:chExt cx="2953956" cy="2914829"/>
          </a:xfrm>
        </p:grpSpPr>
        <p:sp>
          <p:nvSpPr>
            <p:cNvPr name="Freeform 147" id="147"/>
            <p:cNvSpPr/>
            <p:nvPr/>
          </p:nvSpPr>
          <p:spPr>
            <a:xfrm flipH="false" flipV="false" rot="0">
              <a:off x="0" y="0"/>
              <a:ext cx="2953956" cy="2914829"/>
            </a:xfrm>
            <a:custGeom>
              <a:avLst/>
              <a:gdLst/>
              <a:ahLst/>
              <a:cxnLst/>
              <a:rect r="r" b="b" t="t" l="l"/>
              <a:pathLst>
                <a:path h="2914829" w="2953956">
                  <a:moveTo>
                    <a:pt x="0" y="0"/>
                  </a:moveTo>
                  <a:lnTo>
                    <a:pt x="2953956" y="0"/>
                  </a:lnTo>
                  <a:lnTo>
                    <a:pt x="2953956" y="2914829"/>
                  </a:lnTo>
                  <a:lnTo>
                    <a:pt x="0" y="2914829"/>
                  </a:lnTo>
                  <a:close/>
                </a:path>
              </a:pathLst>
            </a:custGeom>
            <a:solidFill>
              <a:srgbClr val="0B1541"/>
            </a:solidFill>
          </p:spPr>
        </p:sp>
        <p:sp>
          <p:nvSpPr>
            <p:cNvPr name="TextBox 148" id="148"/>
            <p:cNvSpPr txBox="true"/>
            <p:nvPr/>
          </p:nvSpPr>
          <p:spPr>
            <a:xfrm>
              <a:off x="0" y="-123825"/>
              <a:ext cx="2953956" cy="3038654"/>
            </a:xfrm>
            <a:prstGeom prst="rect">
              <a:avLst/>
            </a:prstGeom>
          </p:spPr>
          <p:txBody>
            <a:bodyPr anchor="ctr" rtlCol="false" tIns="50800" lIns="50800" bIns="50800" rIns="50800"/>
            <a:lstStyle/>
            <a:p>
              <a:pPr algn="ctr">
                <a:lnSpc>
                  <a:spcPts val="4420"/>
                </a:lnSpc>
              </a:pPr>
            </a:p>
          </p:txBody>
        </p:sp>
      </p:grpSp>
      <p:grpSp>
        <p:nvGrpSpPr>
          <p:cNvPr name="Group 149" id="149"/>
          <p:cNvGrpSpPr/>
          <p:nvPr/>
        </p:nvGrpSpPr>
        <p:grpSpPr>
          <a:xfrm rot="0">
            <a:off x="13695832" y="-59092"/>
            <a:ext cx="3189273" cy="6543739"/>
            <a:chOff x="0" y="0"/>
            <a:chExt cx="4252364" cy="8724985"/>
          </a:xfrm>
        </p:grpSpPr>
        <p:grpSp>
          <p:nvGrpSpPr>
            <p:cNvPr name="Group 150" id="150"/>
            <p:cNvGrpSpPr/>
            <p:nvPr/>
          </p:nvGrpSpPr>
          <p:grpSpPr>
            <a:xfrm rot="0">
              <a:off x="693030" y="3907822"/>
              <a:ext cx="259157" cy="922763"/>
              <a:chOff x="0" y="0"/>
              <a:chExt cx="39938" cy="142206"/>
            </a:xfrm>
          </p:grpSpPr>
          <p:sp>
            <p:nvSpPr>
              <p:cNvPr name="Freeform 151" id="15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2" id="152"/>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53" id="153"/>
            <p:cNvGrpSpPr/>
            <p:nvPr/>
          </p:nvGrpSpPr>
          <p:grpSpPr>
            <a:xfrm rot="0">
              <a:off x="693030" y="7167221"/>
              <a:ext cx="259157" cy="922763"/>
              <a:chOff x="0" y="0"/>
              <a:chExt cx="39938" cy="142206"/>
            </a:xfrm>
          </p:grpSpPr>
          <p:sp>
            <p:nvSpPr>
              <p:cNvPr name="Freeform 154" id="15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5" id="155"/>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56" id="156"/>
            <p:cNvGrpSpPr/>
            <p:nvPr/>
          </p:nvGrpSpPr>
          <p:grpSpPr>
            <a:xfrm rot="0">
              <a:off x="3363328" y="3907822"/>
              <a:ext cx="259157" cy="922763"/>
              <a:chOff x="0" y="0"/>
              <a:chExt cx="39938" cy="142206"/>
            </a:xfrm>
          </p:grpSpPr>
          <p:sp>
            <p:nvSpPr>
              <p:cNvPr name="Freeform 157" id="157"/>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8" id="158"/>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59" id="159"/>
            <p:cNvGrpSpPr/>
            <p:nvPr/>
          </p:nvGrpSpPr>
          <p:grpSpPr>
            <a:xfrm rot="0">
              <a:off x="3363328" y="7167221"/>
              <a:ext cx="259157" cy="922763"/>
              <a:chOff x="0" y="0"/>
              <a:chExt cx="39938" cy="142206"/>
            </a:xfrm>
          </p:grpSpPr>
          <p:sp>
            <p:nvSpPr>
              <p:cNvPr name="Freeform 160" id="16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61" id="161"/>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162" id="162"/>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163" id="163"/>
            <p:cNvGrpSpPr/>
            <p:nvPr/>
          </p:nvGrpSpPr>
          <p:grpSpPr>
            <a:xfrm rot="-10800000">
              <a:off x="798715" y="3343189"/>
              <a:ext cx="2703356" cy="5381796"/>
              <a:chOff x="0" y="0"/>
              <a:chExt cx="544375" cy="1083733"/>
            </a:xfrm>
          </p:grpSpPr>
          <p:sp>
            <p:nvSpPr>
              <p:cNvPr name="Freeform 164" id="164"/>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165" id="165"/>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166" id="166"/>
            <p:cNvGrpSpPr/>
            <p:nvPr/>
          </p:nvGrpSpPr>
          <p:grpSpPr>
            <a:xfrm rot="-10800000">
              <a:off x="1259656" y="5884593"/>
              <a:ext cx="1781474" cy="1744101"/>
              <a:chOff x="0" y="0"/>
              <a:chExt cx="358736" cy="351210"/>
            </a:xfrm>
          </p:grpSpPr>
          <p:sp>
            <p:nvSpPr>
              <p:cNvPr name="Freeform 167" id="167"/>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168" id="168"/>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169" id="169"/>
            <p:cNvGrpSpPr/>
            <p:nvPr/>
          </p:nvGrpSpPr>
          <p:grpSpPr>
            <a:xfrm rot="-10800000">
              <a:off x="910836" y="3567430"/>
              <a:ext cx="2479114" cy="1295618"/>
              <a:chOff x="0" y="0"/>
              <a:chExt cx="499220" cy="260899"/>
            </a:xfrm>
          </p:grpSpPr>
          <p:sp>
            <p:nvSpPr>
              <p:cNvPr name="Freeform 170" id="170"/>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171" id="171"/>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172" id="172"/>
            <p:cNvGrpSpPr/>
            <p:nvPr/>
          </p:nvGrpSpPr>
          <p:grpSpPr>
            <a:xfrm rot="-10800000">
              <a:off x="2378372" y="3419182"/>
              <a:ext cx="824710" cy="99663"/>
              <a:chOff x="0" y="0"/>
              <a:chExt cx="166072" cy="20069"/>
            </a:xfrm>
          </p:grpSpPr>
          <p:sp>
            <p:nvSpPr>
              <p:cNvPr name="Freeform 173" id="173"/>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74" id="174"/>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75" id="175"/>
            <p:cNvGrpSpPr/>
            <p:nvPr/>
          </p:nvGrpSpPr>
          <p:grpSpPr>
            <a:xfrm rot="-10800000">
              <a:off x="1097704" y="3419182"/>
              <a:ext cx="824710" cy="99663"/>
              <a:chOff x="0" y="0"/>
              <a:chExt cx="166072" cy="20069"/>
            </a:xfrm>
          </p:grpSpPr>
          <p:sp>
            <p:nvSpPr>
              <p:cNvPr name="Freeform 176" id="176"/>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77" id="177"/>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78" id="178"/>
            <p:cNvGrpSpPr/>
            <p:nvPr/>
          </p:nvGrpSpPr>
          <p:grpSpPr>
            <a:xfrm rot="-9870462">
              <a:off x="3355431" y="5280259"/>
              <a:ext cx="450227" cy="166499"/>
              <a:chOff x="0" y="0"/>
              <a:chExt cx="90662" cy="33528"/>
            </a:xfrm>
          </p:grpSpPr>
          <p:sp>
            <p:nvSpPr>
              <p:cNvPr name="Freeform 179" id="179"/>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180" id="180"/>
              <p:cNvSpPr txBox="true"/>
              <p:nvPr/>
            </p:nvSpPr>
            <p:spPr>
              <a:xfrm>
                <a:off x="8500" y="-120682"/>
                <a:ext cx="73663" cy="151067"/>
              </a:xfrm>
              <a:prstGeom prst="rect">
                <a:avLst/>
              </a:prstGeom>
            </p:spPr>
            <p:txBody>
              <a:bodyPr anchor="ctr" rtlCol="false" tIns="49831" lIns="49831" bIns="49831" rIns="49831"/>
              <a:lstStyle/>
              <a:p>
                <a:pPr algn="ctr">
                  <a:lnSpc>
                    <a:spcPts val="4419"/>
                  </a:lnSpc>
                </a:pPr>
              </a:p>
            </p:txBody>
          </p:sp>
        </p:grpSp>
        <p:grpSp>
          <p:nvGrpSpPr>
            <p:cNvPr name="Group 181" id="181"/>
            <p:cNvGrpSpPr/>
            <p:nvPr/>
          </p:nvGrpSpPr>
          <p:grpSpPr>
            <a:xfrm rot="0">
              <a:off x="975170" y="5019733"/>
              <a:ext cx="2365175" cy="725067"/>
              <a:chOff x="0" y="0"/>
              <a:chExt cx="597833" cy="183271"/>
            </a:xfrm>
          </p:grpSpPr>
          <p:sp>
            <p:nvSpPr>
              <p:cNvPr name="Freeform 182" id="182"/>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83" id="183"/>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184" id="184"/>
            <p:cNvGrpSpPr/>
            <p:nvPr/>
          </p:nvGrpSpPr>
          <p:grpSpPr>
            <a:xfrm rot="0">
              <a:off x="939984" y="5573155"/>
              <a:ext cx="266384" cy="2452549"/>
              <a:chOff x="0" y="0"/>
              <a:chExt cx="39938" cy="367705"/>
            </a:xfrm>
          </p:grpSpPr>
          <p:sp>
            <p:nvSpPr>
              <p:cNvPr name="Freeform 185" id="185"/>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86" id="186"/>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87" id="187"/>
            <p:cNvGrpSpPr/>
            <p:nvPr/>
          </p:nvGrpSpPr>
          <p:grpSpPr>
            <a:xfrm rot="0">
              <a:off x="3122196" y="5573155"/>
              <a:ext cx="266384" cy="2452549"/>
              <a:chOff x="0" y="0"/>
              <a:chExt cx="39938" cy="367705"/>
            </a:xfrm>
          </p:grpSpPr>
          <p:sp>
            <p:nvSpPr>
              <p:cNvPr name="Freeform 188" id="188"/>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89" id="189"/>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90" id="190"/>
            <p:cNvGrpSpPr/>
            <p:nvPr/>
          </p:nvGrpSpPr>
          <p:grpSpPr>
            <a:xfrm rot="-10800000">
              <a:off x="975170" y="7761376"/>
              <a:ext cx="2365175" cy="725067"/>
              <a:chOff x="0" y="0"/>
              <a:chExt cx="597833" cy="183271"/>
            </a:xfrm>
          </p:grpSpPr>
          <p:sp>
            <p:nvSpPr>
              <p:cNvPr name="Freeform 191" id="191"/>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92" id="192"/>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grpSp>
        <p:nvGrpSpPr>
          <p:cNvPr name="Group 193" id="193"/>
          <p:cNvGrpSpPr/>
          <p:nvPr/>
        </p:nvGrpSpPr>
        <p:grpSpPr>
          <a:xfrm rot="0">
            <a:off x="10754603" y="3211575"/>
            <a:ext cx="3191959" cy="6546144"/>
            <a:chOff x="0" y="0"/>
            <a:chExt cx="4255945" cy="8728192"/>
          </a:xfrm>
        </p:grpSpPr>
        <p:grpSp>
          <p:nvGrpSpPr>
            <p:cNvPr name="Group 194" id="194"/>
            <p:cNvGrpSpPr/>
            <p:nvPr/>
          </p:nvGrpSpPr>
          <p:grpSpPr>
            <a:xfrm rot="-3784">
              <a:off x="679385" y="4050077"/>
              <a:ext cx="259157" cy="922763"/>
              <a:chOff x="0" y="0"/>
              <a:chExt cx="39938" cy="142206"/>
            </a:xfrm>
          </p:grpSpPr>
          <p:sp>
            <p:nvSpPr>
              <p:cNvPr name="Freeform 195" id="195"/>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96" id="196"/>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97" id="197"/>
            <p:cNvGrpSpPr/>
            <p:nvPr/>
          </p:nvGrpSpPr>
          <p:grpSpPr>
            <a:xfrm rot="-3784">
              <a:off x="3349682" y="4047138"/>
              <a:ext cx="259157" cy="922763"/>
              <a:chOff x="0" y="0"/>
              <a:chExt cx="39938" cy="142206"/>
            </a:xfrm>
          </p:grpSpPr>
          <p:sp>
            <p:nvSpPr>
              <p:cNvPr name="Freeform 198" id="19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99" id="199"/>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00" id="200"/>
            <p:cNvGrpSpPr/>
            <p:nvPr/>
          </p:nvGrpSpPr>
          <p:grpSpPr>
            <a:xfrm rot="-3784">
              <a:off x="682973" y="7309475"/>
              <a:ext cx="259157" cy="922763"/>
              <a:chOff x="0" y="0"/>
              <a:chExt cx="39938" cy="142206"/>
            </a:xfrm>
          </p:grpSpPr>
          <p:sp>
            <p:nvSpPr>
              <p:cNvPr name="Freeform 201" id="20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02" id="202"/>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03" id="203"/>
            <p:cNvGrpSpPr/>
            <p:nvPr/>
          </p:nvGrpSpPr>
          <p:grpSpPr>
            <a:xfrm rot="-3784">
              <a:off x="3353270" y="7306535"/>
              <a:ext cx="259157" cy="922763"/>
              <a:chOff x="0" y="0"/>
              <a:chExt cx="39938" cy="142206"/>
            </a:xfrm>
          </p:grpSpPr>
          <p:sp>
            <p:nvSpPr>
              <p:cNvPr name="Freeform 204" id="20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05" id="205"/>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206" id="206"/>
            <p:cNvSpPr/>
            <p:nvPr/>
          </p:nvSpPr>
          <p:spPr>
            <a:xfrm flipH="false" flipV="false" rot="-10796848">
              <a:off x="1790" y="1948"/>
              <a:ext cx="4252364" cy="3907822"/>
            </a:xfrm>
            <a:custGeom>
              <a:avLst/>
              <a:gdLst/>
              <a:ahLst/>
              <a:cxnLst/>
              <a:rect r="r" b="b" t="t" l="l"/>
              <a:pathLst>
                <a:path h="3907822" w="4252364">
                  <a:moveTo>
                    <a:pt x="0" y="0"/>
                  </a:moveTo>
                  <a:lnTo>
                    <a:pt x="4252365" y="0"/>
                  </a:lnTo>
                  <a:lnTo>
                    <a:pt x="4252365" y="3907822"/>
                  </a:lnTo>
                  <a:lnTo>
                    <a:pt x="0" y="3907822"/>
                  </a:lnTo>
                  <a:lnTo>
                    <a:pt x="0" y="0"/>
                  </a:lnTo>
                  <a:close/>
                </a:path>
              </a:pathLst>
            </a:custGeom>
            <a:blipFill>
              <a:blip r:embed="rId2"/>
              <a:stretch>
                <a:fillRect l="0" t="-20079" r="0" b="-2015"/>
              </a:stretch>
            </a:blipFill>
          </p:spPr>
        </p:sp>
        <p:grpSp>
          <p:nvGrpSpPr>
            <p:cNvPr name="Group 207" id="207"/>
            <p:cNvGrpSpPr/>
            <p:nvPr/>
          </p:nvGrpSpPr>
          <p:grpSpPr>
            <a:xfrm rot="-10796848">
              <a:off x="796765" y="3345158"/>
              <a:ext cx="2703356" cy="5381796"/>
              <a:chOff x="0" y="0"/>
              <a:chExt cx="544375" cy="1083733"/>
            </a:xfrm>
          </p:grpSpPr>
          <p:sp>
            <p:nvSpPr>
              <p:cNvPr name="Freeform 208" id="208"/>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22BF7E"/>
              </a:solidFill>
              <a:ln cap="rnd">
                <a:noFill/>
                <a:prstDash val="solid"/>
                <a:round/>
              </a:ln>
            </p:spPr>
          </p:sp>
          <p:sp>
            <p:nvSpPr>
              <p:cNvPr name="TextBox 209" id="209"/>
              <p:cNvSpPr txBox="true"/>
              <p:nvPr/>
            </p:nvSpPr>
            <p:spPr>
              <a:xfrm>
                <a:off x="0" y="-123825"/>
                <a:ext cx="544375" cy="1207558"/>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10" id="210"/>
            <p:cNvGrpSpPr/>
            <p:nvPr/>
          </p:nvGrpSpPr>
          <p:grpSpPr>
            <a:xfrm rot="-10796848">
              <a:off x="1257044" y="5886561"/>
              <a:ext cx="1781474" cy="1744101"/>
              <a:chOff x="0" y="0"/>
              <a:chExt cx="358736" cy="351210"/>
            </a:xfrm>
          </p:grpSpPr>
          <p:sp>
            <p:nvSpPr>
              <p:cNvPr name="Freeform 211" id="211"/>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76CDA9"/>
              </a:solidFill>
              <a:ln cap="sq">
                <a:noFill/>
                <a:prstDash val="solid"/>
                <a:miter/>
              </a:ln>
            </p:spPr>
          </p:sp>
          <p:sp>
            <p:nvSpPr>
              <p:cNvPr name="TextBox 212" id="212"/>
              <p:cNvSpPr txBox="true"/>
              <p:nvPr/>
            </p:nvSpPr>
            <p:spPr>
              <a:xfrm>
                <a:off x="0" y="-123825"/>
                <a:ext cx="358736" cy="475035"/>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13" id="213"/>
            <p:cNvGrpSpPr/>
            <p:nvPr/>
          </p:nvGrpSpPr>
          <p:grpSpPr>
            <a:xfrm rot="-10796848">
              <a:off x="910553" y="3569400"/>
              <a:ext cx="2479114" cy="1295618"/>
              <a:chOff x="0" y="0"/>
              <a:chExt cx="499220" cy="260899"/>
            </a:xfrm>
          </p:grpSpPr>
          <p:sp>
            <p:nvSpPr>
              <p:cNvPr name="Freeform 214" id="214"/>
              <p:cNvSpPr/>
              <p:nvPr/>
            </p:nvSpPr>
            <p:spPr>
              <a:xfrm flipH="false" flipV="false" rot="0">
                <a:off x="0" y="0"/>
                <a:ext cx="499220" cy="260899"/>
              </a:xfrm>
              <a:custGeom>
                <a:avLst/>
                <a:gdLst/>
                <a:ahLst/>
                <a:cxnLst/>
                <a:rect r="r" b="b" t="t" l="l"/>
                <a:pathLst>
                  <a:path h="260899" w="499220">
                    <a:moveTo>
                      <a:pt x="83276" y="0"/>
                    </a:moveTo>
                    <a:lnTo>
                      <a:pt x="415944" y="0"/>
                    </a:lnTo>
                    <a:cubicBezTo>
                      <a:pt x="461936" y="0"/>
                      <a:pt x="499220" y="37284"/>
                      <a:pt x="499220" y="83276"/>
                    </a:cubicBezTo>
                    <a:lnTo>
                      <a:pt x="499220" y="177623"/>
                    </a:lnTo>
                    <a:cubicBezTo>
                      <a:pt x="499220" y="199709"/>
                      <a:pt x="490446" y="220890"/>
                      <a:pt x="474829" y="236508"/>
                    </a:cubicBezTo>
                    <a:cubicBezTo>
                      <a:pt x="459211" y="252125"/>
                      <a:pt x="438030" y="260899"/>
                      <a:pt x="415944" y="260899"/>
                    </a:cubicBezTo>
                    <a:lnTo>
                      <a:pt x="83276" y="260899"/>
                    </a:lnTo>
                    <a:cubicBezTo>
                      <a:pt x="37284" y="260899"/>
                      <a:pt x="0" y="223615"/>
                      <a:pt x="0" y="177623"/>
                    </a:cubicBezTo>
                    <a:lnTo>
                      <a:pt x="0" y="83276"/>
                    </a:lnTo>
                    <a:cubicBezTo>
                      <a:pt x="0" y="61190"/>
                      <a:pt x="8774" y="40008"/>
                      <a:pt x="24391" y="24391"/>
                    </a:cubicBezTo>
                    <a:cubicBezTo>
                      <a:pt x="40008" y="8774"/>
                      <a:pt x="61190" y="0"/>
                      <a:pt x="83276" y="0"/>
                    </a:cubicBezTo>
                    <a:close/>
                  </a:path>
                </a:pathLst>
              </a:custGeom>
              <a:solidFill>
                <a:srgbClr val="76CDA9"/>
              </a:solidFill>
              <a:ln cap="sq">
                <a:noFill/>
                <a:prstDash val="solid"/>
                <a:miter/>
              </a:ln>
            </p:spPr>
          </p:sp>
          <p:sp>
            <p:nvSpPr>
              <p:cNvPr name="TextBox 215" id="215"/>
              <p:cNvSpPr txBox="true"/>
              <p:nvPr/>
            </p:nvSpPr>
            <p:spPr>
              <a:xfrm>
                <a:off x="0" y="-123825"/>
                <a:ext cx="499220" cy="384724"/>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16" id="216"/>
            <p:cNvGrpSpPr/>
            <p:nvPr/>
          </p:nvGrpSpPr>
          <p:grpSpPr>
            <a:xfrm rot="-10796848">
              <a:off x="2378773" y="3421739"/>
              <a:ext cx="824710" cy="99663"/>
              <a:chOff x="0" y="0"/>
              <a:chExt cx="166072" cy="20069"/>
            </a:xfrm>
          </p:grpSpPr>
          <p:sp>
            <p:nvSpPr>
              <p:cNvPr name="Freeform 217" id="217"/>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218" id="218"/>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219" id="219"/>
            <p:cNvGrpSpPr/>
            <p:nvPr/>
          </p:nvGrpSpPr>
          <p:grpSpPr>
            <a:xfrm rot="-10796848">
              <a:off x="1098106" y="3420565"/>
              <a:ext cx="824710" cy="99663"/>
              <a:chOff x="0" y="0"/>
              <a:chExt cx="166072" cy="20069"/>
            </a:xfrm>
          </p:grpSpPr>
          <p:sp>
            <p:nvSpPr>
              <p:cNvPr name="Freeform 220" id="220"/>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221" id="221"/>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222" id="222"/>
            <p:cNvGrpSpPr/>
            <p:nvPr/>
          </p:nvGrpSpPr>
          <p:grpSpPr>
            <a:xfrm rot="-9867310">
              <a:off x="3354094" y="5283539"/>
              <a:ext cx="450227" cy="166499"/>
              <a:chOff x="0" y="0"/>
              <a:chExt cx="90662" cy="33528"/>
            </a:xfrm>
          </p:grpSpPr>
          <p:sp>
            <p:nvSpPr>
              <p:cNvPr name="Freeform 223" id="223"/>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224" id="224"/>
              <p:cNvSpPr txBox="true"/>
              <p:nvPr/>
            </p:nvSpPr>
            <p:spPr>
              <a:xfrm>
                <a:off x="8500" y="-120682"/>
                <a:ext cx="73663" cy="151067"/>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25" id="225"/>
            <p:cNvGrpSpPr/>
            <p:nvPr/>
          </p:nvGrpSpPr>
          <p:grpSpPr>
            <a:xfrm rot="9604850">
              <a:off x="471635" y="5296826"/>
              <a:ext cx="450227" cy="166499"/>
              <a:chOff x="0" y="0"/>
              <a:chExt cx="90662" cy="33528"/>
            </a:xfrm>
          </p:grpSpPr>
          <p:sp>
            <p:nvSpPr>
              <p:cNvPr name="Freeform 226" id="226"/>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227" id="227"/>
              <p:cNvSpPr txBox="true"/>
              <p:nvPr/>
            </p:nvSpPr>
            <p:spPr>
              <a:xfrm>
                <a:off x="8500" y="-120682"/>
                <a:ext cx="73663" cy="151067"/>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228" id="228"/>
            <p:cNvGrpSpPr/>
            <p:nvPr/>
          </p:nvGrpSpPr>
          <p:grpSpPr>
            <a:xfrm rot="19984">
              <a:off x="966805" y="5032936"/>
              <a:ext cx="2365175" cy="725067"/>
              <a:chOff x="0" y="0"/>
              <a:chExt cx="597833" cy="183271"/>
            </a:xfrm>
          </p:grpSpPr>
          <p:sp>
            <p:nvSpPr>
              <p:cNvPr name="Freeform 229" id="229"/>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230" id="230"/>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1" id="231"/>
            <p:cNvGrpSpPr/>
            <p:nvPr/>
          </p:nvGrpSpPr>
          <p:grpSpPr>
            <a:xfrm rot="19984">
              <a:off x="3105575" y="5592714"/>
              <a:ext cx="266384" cy="2452549"/>
              <a:chOff x="0" y="0"/>
              <a:chExt cx="39938" cy="367705"/>
            </a:xfrm>
          </p:grpSpPr>
          <p:sp>
            <p:nvSpPr>
              <p:cNvPr name="Freeform 232" id="232"/>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233" id="233"/>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4" id="234"/>
            <p:cNvGrpSpPr/>
            <p:nvPr/>
          </p:nvGrpSpPr>
          <p:grpSpPr>
            <a:xfrm rot="19984">
              <a:off x="919234" y="5592714"/>
              <a:ext cx="266384" cy="2452549"/>
              <a:chOff x="0" y="0"/>
              <a:chExt cx="39938" cy="367705"/>
            </a:xfrm>
          </p:grpSpPr>
          <p:sp>
            <p:nvSpPr>
              <p:cNvPr name="Freeform 235" id="235"/>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236" id="236"/>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7" id="237"/>
            <p:cNvGrpSpPr/>
            <p:nvPr/>
          </p:nvGrpSpPr>
          <p:grpSpPr>
            <a:xfrm rot="-10780015">
              <a:off x="950868" y="7774532"/>
              <a:ext cx="2365175" cy="725067"/>
              <a:chOff x="0" y="0"/>
              <a:chExt cx="597833" cy="183271"/>
            </a:xfrm>
          </p:grpSpPr>
          <p:sp>
            <p:nvSpPr>
              <p:cNvPr name="Freeform 238" id="238"/>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239" id="239"/>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sp>
        <p:nvSpPr>
          <p:cNvPr name="Freeform 240" id="240"/>
          <p:cNvSpPr/>
          <p:nvPr/>
        </p:nvSpPr>
        <p:spPr>
          <a:xfrm flipH="false" flipV="false" rot="0">
            <a:off x="465110" y="414205"/>
            <a:ext cx="3677777" cy="1228990"/>
          </a:xfrm>
          <a:custGeom>
            <a:avLst/>
            <a:gdLst/>
            <a:ahLst/>
            <a:cxnLst/>
            <a:rect r="r" b="b" t="t" l="l"/>
            <a:pathLst>
              <a:path h="1228990" w="3677777">
                <a:moveTo>
                  <a:pt x="0" y="0"/>
                </a:moveTo>
                <a:lnTo>
                  <a:pt x="3677777" y="0"/>
                </a:lnTo>
                <a:lnTo>
                  <a:pt x="3677777" y="1228990"/>
                </a:lnTo>
                <a:lnTo>
                  <a:pt x="0" y="1228990"/>
                </a:lnTo>
                <a:lnTo>
                  <a:pt x="0" y="0"/>
                </a:lnTo>
                <a:close/>
              </a:path>
            </a:pathLst>
          </a:custGeom>
          <a:blipFill>
            <a:blip r:embed="rId3"/>
            <a:stretch>
              <a:fillRect l="0" t="0" r="0" b="0"/>
            </a:stretch>
          </a:blipFill>
        </p:spPr>
      </p:sp>
      <p:grpSp>
        <p:nvGrpSpPr>
          <p:cNvPr name="Group 241" id="241"/>
          <p:cNvGrpSpPr/>
          <p:nvPr/>
        </p:nvGrpSpPr>
        <p:grpSpPr>
          <a:xfrm rot="0">
            <a:off x="2569129" y="4298611"/>
            <a:ext cx="5246370" cy="5246370"/>
            <a:chOff x="0" y="0"/>
            <a:chExt cx="812800" cy="812800"/>
          </a:xfrm>
        </p:grpSpPr>
        <p:sp>
          <p:nvSpPr>
            <p:cNvPr name="Freeform 242" id="242"/>
            <p:cNvSpPr/>
            <p:nvPr/>
          </p:nvSpPr>
          <p:spPr>
            <a:xfrm flipH="false" flipV="false" rot="0">
              <a:off x="0" y="0"/>
              <a:ext cx="812800" cy="812800"/>
            </a:xfrm>
            <a:custGeom>
              <a:avLst/>
              <a:gdLst/>
              <a:ahLst/>
              <a:cxnLst/>
              <a:rect r="r" b="b" t="t" l="l"/>
              <a:pathLst>
                <a:path h="812800" w="812800">
                  <a:moveTo>
                    <a:pt x="33940" y="0"/>
                  </a:moveTo>
                  <a:lnTo>
                    <a:pt x="778860" y="0"/>
                  </a:lnTo>
                  <a:cubicBezTo>
                    <a:pt x="797604" y="0"/>
                    <a:pt x="812800" y="15196"/>
                    <a:pt x="812800" y="33940"/>
                  </a:cubicBezTo>
                  <a:lnTo>
                    <a:pt x="812800" y="778860"/>
                  </a:lnTo>
                  <a:cubicBezTo>
                    <a:pt x="812800" y="797604"/>
                    <a:pt x="797604" y="812800"/>
                    <a:pt x="778860" y="812800"/>
                  </a:cubicBezTo>
                  <a:lnTo>
                    <a:pt x="33940" y="812800"/>
                  </a:lnTo>
                  <a:cubicBezTo>
                    <a:pt x="15196" y="812800"/>
                    <a:pt x="0" y="797604"/>
                    <a:pt x="0" y="778860"/>
                  </a:cubicBezTo>
                  <a:lnTo>
                    <a:pt x="0" y="33940"/>
                  </a:lnTo>
                  <a:cubicBezTo>
                    <a:pt x="0" y="15196"/>
                    <a:pt x="15196" y="0"/>
                    <a:pt x="33940" y="0"/>
                  </a:cubicBezTo>
                  <a:close/>
                </a:path>
              </a:pathLst>
            </a:custGeom>
            <a:blipFill>
              <a:blip r:embed="rId4"/>
              <a:stretch>
                <a:fillRect l="0" t="-2380" r="0" b="-2380"/>
              </a:stretch>
            </a:blipFill>
          </p:spPr>
        </p:sp>
      </p:grpSp>
      <p:sp>
        <p:nvSpPr>
          <p:cNvPr name="Freeform 243" id="243"/>
          <p:cNvSpPr/>
          <p:nvPr/>
        </p:nvSpPr>
        <p:spPr>
          <a:xfrm flipH="false" flipV="false" rot="0">
            <a:off x="636560" y="1926951"/>
            <a:ext cx="937546" cy="953143"/>
          </a:xfrm>
          <a:custGeom>
            <a:avLst/>
            <a:gdLst/>
            <a:ahLst/>
            <a:cxnLst/>
            <a:rect r="r" b="b" t="t" l="l"/>
            <a:pathLst>
              <a:path h="953143" w="937546">
                <a:moveTo>
                  <a:pt x="0" y="0"/>
                </a:moveTo>
                <a:lnTo>
                  <a:pt x="937546" y="0"/>
                </a:lnTo>
                <a:lnTo>
                  <a:pt x="937546" y="953143"/>
                </a:lnTo>
                <a:lnTo>
                  <a:pt x="0" y="9531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4" id="244"/>
          <p:cNvSpPr txBox="true"/>
          <p:nvPr/>
        </p:nvSpPr>
        <p:spPr>
          <a:xfrm rot="0">
            <a:off x="1903972" y="2209202"/>
            <a:ext cx="6581465" cy="566105"/>
          </a:xfrm>
          <a:prstGeom prst="rect">
            <a:avLst/>
          </a:prstGeom>
        </p:spPr>
        <p:txBody>
          <a:bodyPr anchor="t" rtlCol="false" tIns="0" lIns="0" bIns="0" rIns="0">
            <a:spAutoFit/>
          </a:bodyPr>
          <a:lstStyle/>
          <a:p>
            <a:pPr marL="0" indent="0" lvl="0">
              <a:lnSpc>
                <a:spcPts val="4482"/>
              </a:lnSpc>
              <a:spcBef>
                <a:spcPct val="0"/>
              </a:spcBef>
            </a:pPr>
            <a:r>
              <a:rPr lang="en-US" sz="4075" spc="81">
                <a:solidFill>
                  <a:srgbClr val="FF4B4B"/>
                </a:solidFill>
                <a:latin typeface="Montserrat Ultra-Bold"/>
              </a:rPr>
              <a:t>MOUAD MEZIGHECHE</a:t>
            </a:r>
          </a:p>
        </p:txBody>
      </p:sp>
      <p:sp>
        <p:nvSpPr>
          <p:cNvPr name="TextBox 245" id="245"/>
          <p:cNvSpPr txBox="true"/>
          <p:nvPr/>
        </p:nvSpPr>
        <p:spPr>
          <a:xfrm rot="0">
            <a:off x="3891318" y="2941919"/>
            <a:ext cx="2447806"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A19EE4069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BD33"/>
        </a:solidFill>
      </p:bgPr>
    </p:bg>
    <p:spTree>
      <p:nvGrpSpPr>
        <p:cNvPr id="1" name=""/>
        <p:cNvGrpSpPr/>
        <p:nvPr/>
      </p:nvGrpSpPr>
      <p:grpSpPr>
        <a:xfrm>
          <a:off x="0" y="0"/>
          <a:ext cx="0" cy="0"/>
          <a:chOff x="0" y="0"/>
          <a:chExt cx="0" cy="0"/>
        </a:xfrm>
      </p:grpSpPr>
      <p:grpSp>
        <p:nvGrpSpPr>
          <p:cNvPr name="Group 2" id="2"/>
          <p:cNvGrpSpPr/>
          <p:nvPr/>
        </p:nvGrpSpPr>
        <p:grpSpPr>
          <a:xfrm rot="-5400000">
            <a:off x="4844157" y="-2818563"/>
            <a:ext cx="8278934" cy="16230600"/>
            <a:chOff x="0" y="0"/>
            <a:chExt cx="2180460" cy="4274726"/>
          </a:xfrm>
        </p:grpSpPr>
        <p:sp>
          <p:nvSpPr>
            <p:cNvPr name="Freeform 3" id="3"/>
            <p:cNvSpPr/>
            <p:nvPr/>
          </p:nvSpPr>
          <p:spPr>
            <a:xfrm flipH="false" flipV="false" rot="0">
              <a:off x="0" y="0"/>
              <a:ext cx="2180460" cy="4274726"/>
            </a:xfrm>
            <a:custGeom>
              <a:avLst/>
              <a:gdLst/>
              <a:ahLst/>
              <a:cxnLst/>
              <a:rect r="r" b="b" t="t" l="l"/>
              <a:pathLst>
                <a:path h="4274726" w="2180460">
                  <a:moveTo>
                    <a:pt x="0" y="0"/>
                  </a:moveTo>
                  <a:lnTo>
                    <a:pt x="2180460" y="0"/>
                  </a:lnTo>
                  <a:lnTo>
                    <a:pt x="2180460" y="4274726"/>
                  </a:lnTo>
                  <a:lnTo>
                    <a:pt x="0" y="4274726"/>
                  </a:lnTo>
                  <a:close/>
                </a:path>
              </a:pathLst>
            </a:custGeom>
            <a:solidFill>
              <a:srgbClr val="0B1541"/>
            </a:solidFill>
          </p:spPr>
        </p:sp>
        <p:sp>
          <p:nvSpPr>
            <p:cNvPr name="TextBox 4" id="4"/>
            <p:cNvSpPr txBox="true"/>
            <p:nvPr/>
          </p:nvSpPr>
          <p:spPr>
            <a:xfrm>
              <a:off x="0" y="-123825"/>
              <a:ext cx="2180460" cy="4398551"/>
            </a:xfrm>
            <a:prstGeom prst="rect">
              <a:avLst/>
            </a:prstGeom>
          </p:spPr>
          <p:txBody>
            <a:bodyPr anchor="ctr" rtlCol="false" tIns="50800" lIns="50800" bIns="50800" rIns="50800"/>
            <a:lstStyle/>
            <a:p>
              <a:pPr algn="ctr">
                <a:lnSpc>
                  <a:spcPts val="4420"/>
                </a:lnSpc>
              </a:pPr>
            </a:p>
          </p:txBody>
        </p:sp>
      </p:grpSp>
      <p:sp>
        <p:nvSpPr>
          <p:cNvPr name="Freeform 5" id="5"/>
          <p:cNvSpPr/>
          <p:nvPr/>
        </p:nvSpPr>
        <p:spPr>
          <a:xfrm flipH="false" flipV="false" rot="0">
            <a:off x="9809272" y="2705279"/>
            <a:ext cx="16457354" cy="16457354"/>
          </a:xfrm>
          <a:custGeom>
            <a:avLst/>
            <a:gdLst/>
            <a:ahLst/>
            <a:cxnLst/>
            <a:rect r="r" b="b" t="t" l="l"/>
            <a:pathLst>
              <a:path h="16457354" w="16457354">
                <a:moveTo>
                  <a:pt x="0" y="0"/>
                </a:moveTo>
                <a:lnTo>
                  <a:pt x="16457354" y="0"/>
                </a:lnTo>
                <a:lnTo>
                  <a:pt x="16457354" y="16457354"/>
                </a:lnTo>
                <a:lnTo>
                  <a:pt x="0" y="164573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466813" y="5573637"/>
            <a:ext cx="1714115" cy="2447113"/>
            <a:chOff x="0" y="0"/>
            <a:chExt cx="2285487" cy="3262818"/>
          </a:xfrm>
        </p:grpSpPr>
        <p:grpSp>
          <p:nvGrpSpPr>
            <p:cNvPr name="Group 7" id="7"/>
            <p:cNvGrpSpPr/>
            <p:nvPr/>
          </p:nvGrpSpPr>
          <p:grpSpPr>
            <a:xfrm rot="0">
              <a:off x="0" y="0"/>
              <a:ext cx="202188" cy="719917"/>
              <a:chOff x="0" y="0"/>
              <a:chExt cx="39938" cy="142206"/>
            </a:xfrm>
          </p:grpSpPr>
          <p:sp>
            <p:nvSpPr>
              <p:cNvPr name="Freeform 8" id="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 id="9"/>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0" id="10"/>
            <p:cNvGrpSpPr/>
            <p:nvPr/>
          </p:nvGrpSpPr>
          <p:grpSpPr>
            <a:xfrm rot="0">
              <a:off x="2083299" y="0"/>
              <a:ext cx="202188" cy="719917"/>
              <a:chOff x="0" y="0"/>
              <a:chExt cx="39938" cy="142206"/>
            </a:xfrm>
          </p:grpSpPr>
          <p:sp>
            <p:nvSpPr>
              <p:cNvPr name="Freeform 11" id="1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2" id="12"/>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3" id="13"/>
            <p:cNvGrpSpPr/>
            <p:nvPr/>
          </p:nvGrpSpPr>
          <p:grpSpPr>
            <a:xfrm rot="0">
              <a:off x="0" y="2542901"/>
              <a:ext cx="202188" cy="719917"/>
              <a:chOff x="0" y="0"/>
              <a:chExt cx="39938" cy="142206"/>
            </a:xfrm>
          </p:grpSpPr>
          <p:sp>
            <p:nvSpPr>
              <p:cNvPr name="Freeform 14" id="1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5" id="15"/>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16" id="16"/>
            <p:cNvGrpSpPr/>
            <p:nvPr/>
          </p:nvGrpSpPr>
          <p:grpSpPr>
            <a:xfrm rot="0">
              <a:off x="2083299" y="2542901"/>
              <a:ext cx="202188" cy="719917"/>
              <a:chOff x="0" y="0"/>
              <a:chExt cx="39938" cy="142206"/>
            </a:xfrm>
          </p:grpSpPr>
          <p:sp>
            <p:nvSpPr>
              <p:cNvPr name="Freeform 17" id="17"/>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8" id="18"/>
              <p:cNvSpPr txBox="true"/>
              <p:nvPr/>
            </p:nvSpPr>
            <p:spPr>
              <a:xfrm>
                <a:off x="0" y="-123825"/>
                <a:ext cx="39938" cy="266031"/>
              </a:xfrm>
              <a:prstGeom prst="rect">
                <a:avLst/>
              </a:prstGeom>
            </p:spPr>
            <p:txBody>
              <a:bodyPr anchor="ctr" rtlCol="false" tIns="50800" lIns="50800" bIns="50800" rIns="50800"/>
              <a:lstStyle/>
              <a:p>
                <a:pPr algn="ctr" marL="0" indent="0" lvl="0">
                  <a:lnSpc>
                    <a:spcPts val="4420"/>
                  </a:lnSpc>
                  <a:spcBef>
                    <a:spcPct val="0"/>
                  </a:spcBef>
                </a:pPr>
              </a:p>
            </p:txBody>
          </p:sp>
        </p:grpSp>
      </p:grpSp>
      <p:sp>
        <p:nvSpPr>
          <p:cNvPr name="Freeform 19" id="19"/>
          <p:cNvSpPr/>
          <p:nvPr/>
        </p:nvSpPr>
        <p:spPr>
          <a:xfrm flipH="false" flipV="false" rot="-10800000">
            <a:off x="13103608" y="3364758"/>
            <a:ext cx="2403630" cy="2208879"/>
          </a:xfrm>
          <a:custGeom>
            <a:avLst/>
            <a:gdLst/>
            <a:ahLst/>
            <a:cxnLst/>
            <a:rect r="r" b="b" t="t" l="l"/>
            <a:pathLst>
              <a:path h="2208879" w="2403630">
                <a:moveTo>
                  <a:pt x="0" y="0"/>
                </a:moveTo>
                <a:lnTo>
                  <a:pt x="2403630" y="0"/>
                </a:lnTo>
                <a:lnTo>
                  <a:pt x="2403630" y="2208879"/>
                </a:lnTo>
                <a:lnTo>
                  <a:pt x="0" y="2208879"/>
                </a:lnTo>
                <a:lnTo>
                  <a:pt x="0" y="0"/>
                </a:lnTo>
                <a:close/>
              </a:path>
            </a:pathLst>
          </a:custGeom>
          <a:blipFill>
            <a:blip r:embed="rId4"/>
            <a:stretch>
              <a:fillRect l="0" t="-20079" r="0" b="-2015"/>
            </a:stretch>
          </a:blipFill>
        </p:spPr>
      </p:sp>
      <p:grpSp>
        <p:nvGrpSpPr>
          <p:cNvPr name="Group 20" id="20"/>
          <p:cNvGrpSpPr/>
          <p:nvPr/>
        </p:nvGrpSpPr>
        <p:grpSpPr>
          <a:xfrm rot="10579451">
            <a:off x="15921503" y="3981119"/>
            <a:ext cx="1448064" cy="557572"/>
            <a:chOff x="0" y="0"/>
            <a:chExt cx="1930752" cy="743429"/>
          </a:xfrm>
        </p:grpSpPr>
        <p:grpSp>
          <p:nvGrpSpPr>
            <p:cNvPr name="Group 21" id="21"/>
            <p:cNvGrpSpPr/>
            <p:nvPr/>
          </p:nvGrpSpPr>
          <p:grpSpPr>
            <a:xfrm rot="0">
              <a:off x="0" y="0"/>
              <a:ext cx="1930752" cy="743429"/>
              <a:chOff x="0" y="0"/>
              <a:chExt cx="812800" cy="312966"/>
            </a:xfrm>
          </p:grpSpPr>
          <p:sp>
            <p:nvSpPr>
              <p:cNvPr name="Freeform 22" id="22"/>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23" id="23"/>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24" id="24"/>
            <p:cNvGrpSpPr/>
            <p:nvPr/>
          </p:nvGrpSpPr>
          <p:grpSpPr>
            <a:xfrm rot="0">
              <a:off x="635806" y="42144"/>
              <a:ext cx="659140" cy="65914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26" id="26"/>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27" id="27"/>
          <p:cNvGrpSpPr/>
          <p:nvPr/>
        </p:nvGrpSpPr>
        <p:grpSpPr>
          <a:xfrm rot="-10800000">
            <a:off x="13555078" y="5254481"/>
            <a:ext cx="1528060" cy="3042036"/>
            <a:chOff x="0" y="0"/>
            <a:chExt cx="544375" cy="1083733"/>
          </a:xfrm>
        </p:grpSpPr>
        <p:sp>
          <p:nvSpPr>
            <p:cNvPr name="Freeform 28" id="28"/>
            <p:cNvSpPr/>
            <p:nvPr/>
          </p:nvSpPr>
          <p:spPr>
            <a:xfrm flipH="false" flipV="false" rot="0">
              <a:off x="0" y="0"/>
              <a:ext cx="544375" cy="1083733"/>
            </a:xfrm>
            <a:custGeom>
              <a:avLst/>
              <a:gdLst/>
              <a:ahLst/>
              <a:cxnLst/>
              <a:rect r="r" b="b" t="t" l="l"/>
              <a:pathLst>
                <a:path h="1083733" w="544375">
                  <a:moveTo>
                    <a:pt x="101330" y="0"/>
                  </a:moveTo>
                  <a:lnTo>
                    <a:pt x="443045" y="0"/>
                  </a:lnTo>
                  <a:cubicBezTo>
                    <a:pt x="469920" y="0"/>
                    <a:pt x="495693" y="10676"/>
                    <a:pt x="514696" y="29679"/>
                  </a:cubicBezTo>
                  <a:cubicBezTo>
                    <a:pt x="533699" y="48682"/>
                    <a:pt x="544375" y="74456"/>
                    <a:pt x="544375" y="101330"/>
                  </a:cubicBezTo>
                  <a:lnTo>
                    <a:pt x="544375" y="982403"/>
                  </a:lnTo>
                  <a:cubicBezTo>
                    <a:pt x="544375" y="1009278"/>
                    <a:pt x="533699" y="1035051"/>
                    <a:pt x="514696" y="1054054"/>
                  </a:cubicBezTo>
                  <a:cubicBezTo>
                    <a:pt x="495693" y="1073058"/>
                    <a:pt x="469920" y="1083733"/>
                    <a:pt x="443045" y="1083733"/>
                  </a:cubicBezTo>
                  <a:lnTo>
                    <a:pt x="101330" y="1083733"/>
                  </a:lnTo>
                  <a:cubicBezTo>
                    <a:pt x="45367" y="1083733"/>
                    <a:pt x="0" y="1038366"/>
                    <a:pt x="0" y="982403"/>
                  </a:cubicBezTo>
                  <a:lnTo>
                    <a:pt x="0" y="101330"/>
                  </a:lnTo>
                  <a:cubicBezTo>
                    <a:pt x="0" y="45367"/>
                    <a:pt x="45367" y="0"/>
                    <a:pt x="101330" y="0"/>
                  </a:cubicBezTo>
                  <a:close/>
                </a:path>
              </a:pathLst>
            </a:custGeom>
            <a:solidFill>
              <a:srgbClr val="1F3B9B"/>
            </a:solidFill>
            <a:ln cap="sq">
              <a:noFill/>
              <a:prstDash val="solid"/>
              <a:miter/>
            </a:ln>
          </p:spPr>
        </p:sp>
        <p:sp>
          <p:nvSpPr>
            <p:cNvPr name="TextBox 29" id="29"/>
            <p:cNvSpPr txBox="true"/>
            <p:nvPr/>
          </p:nvSpPr>
          <p:spPr>
            <a:xfrm>
              <a:off x="0" y="-123825"/>
              <a:ext cx="544375" cy="1207558"/>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30" id="30"/>
          <p:cNvGrpSpPr/>
          <p:nvPr/>
        </p:nvGrpSpPr>
        <p:grpSpPr>
          <a:xfrm rot="-10800000">
            <a:off x="13815623" y="6690998"/>
            <a:ext cx="1006970" cy="985845"/>
            <a:chOff x="0" y="0"/>
            <a:chExt cx="358736" cy="351210"/>
          </a:xfrm>
        </p:grpSpPr>
        <p:sp>
          <p:nvSpPr>
            <p:cNvPr name="Freeform 31" id="31"/>
            <p:cNvSpPr/>
            <p:nvPr/>
          </p:nvSpPr>
          <p:spPr>
            <a:xfrm flipH="false" flipV="false" rot="0">
              <a:off x="0" y="0"/>
              <a:ext cx="358736" cy="351210"/>
            </a:xfrm>
            <a:custGeom>
              <a:avLst/>
              <a:gdLst/>
              <a:ahLst/>
              <a:cxnLst/>
              <a:rect r="r" b="b" t="t" l="l"/>
              <a:pathLst>
                <a:path h="351210" w="358736">
                  <a:moveTo>
                    <a:pt x="153767" y="0"/>
                  </a:moveTo>
                  <a:lnTo>
                    <a:pt x="204969" y="0"/>
                  </a:lnTo>
                  <a:cubicBezTo>
                    <a:pt x="245751" y="0"/>
                    <a:pt x="284862" y="16200"/>
                    <a:pt x="313699" y="45037"/>
                  </a:cubicBezTo>
                  <a:cubicBezTo>
                    <a:pt x="342535" y="73874"/>
                    <a:pt x="358736" y="112985"/>
                    <a:pt x="358736" y="153767"/>
                  </a:cubicBezTo>
                  <a:lnTo>
                    <a:pt x="358736" y="197443"/>
                  </a:lnTo>
                  <a:cubicBezTo>
                    <a:pt x="358736" y="238225"/>
                    <a:pt x="342535" y="277336"/>
                    <a:pt x="313699" y="306173"/>
                  </a:cubicBezTo>
                  <a:cubicBezTo>
                    <a:pt x="284862" y="335010"/>
                    <a:pt x="245751" y="351210"/>
                    <a:pt x="204969" y="351210"/>
                  </a:cubicBezTo>
                  <a:lnTo>
                    <a:pt x="153767" y="351210"/>
                  </a:lnTo>
                  <a:cubicBezTo>
                    <a:pt x="112985" y="351210"/>
                    <a:pt x="73874" y="335010"/>
                    <a:pt x="45037" y="306173"/>
                  </a:cubicBezTo>
                  <a:cubicBezTo>
                    <a:pt x="16200" y="277336"/>
                    <a:pt x="0" y="238225"/>
                    <a:pt x="0" y="197443"/>
                  </a:cubicBezTo>
                  <a:lnTo>
                    <a:pt x="0" y="153767"/>
                  </a:lnTo>
                  <a:cubicBezTo>
                    <a:pt x="0" y="112985"/>
                    <a:pt x="16200" y="73874"/>
                    <a:pt x="45037" y="45037"/>
                  </a:cubicBezTo>
                  <a:cubicBezTo>
                    <a:pt x="73874" y="16200"/>
                    <a:pt x="112985" y="0"/>
                    <a:pt x="153767" y="0"/>
                  </a:cubicBezTo>
                  <a:close/>
                </a:path>
              </a:pathLst>
            </a:custGeom>
            <a:solidFill>
              <a:srgbClr val="4C62AF"/>
            </a:solidFill>
            <a:ln cap="sq">
              <a:noFill/>
              <a:prstDash val="solid"/>
              <a:miter/>
            </a:ln>
          </p:spPr>
        </p:sp>
        <p:sp>
          <p:nvSpPr>
            <p:cNvPr name="TextBox 32" id="32"/>
            <p:cNvSpPr txBox="true"/>
            <p:nvPr/>
          </p:nvSpPr>
          <p:spPr>
            <a:xfrm>
              <a:off x="0" y="-123825"/>
              <a:ext cx="358736" cy="475035"/>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33" id="33"/>
          <p:cNvGrpSpPr/>
          <p:nvPr/>
        </p:nvGrpSpPr>
        <p:grpSpPr>
          <a:xfrm rot="-10800000">
            <a:off x="13618454" y="5381232"/>
            <a:ext cx="1401308" cy="732342"/>
            <a:chOff x="0" y="0"/>
            <a:chExt cx="499220" cy="260899"/>
          </a:xfrm>
        </p:grpSpPr>
        <p:sp>
          <p:nvSpPr>
            <p:cNvPr name="Freeform 34" id="34"/>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4C62AF"/>
            </a:solidFill>
            <a:ln cap="rnd">
              <a:noFill/>
              <a:prstDash val="solid"/>
              <a:round/>
            </a:ln>
          </p:spPr>
        </p:sp>
        <p:sp>
          <p:nvSpPr>
            <p:cNvPr name="TextBox 35" id="35"/>
            <p:cNvSpPr txBox="true"/>
            <p:nvPr/>
          </p:nvSpPr>
          <p:spPr>
            <a:xfrm>
              <a:off x="0" y="-123825"/>
              <a:ext cx="499220" cy="384724"/>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36" id="36"/>
          <p:cNvGrpSpPr/>
          <p:nvPr/>
        </p:nvGrpSpPr>
        <p:grpSpPr>
          <a:xfrm rot="-10800000">
            <a:off x="13949745" y="5286147"/>
            <a:ext cx="242163" cy="67623"/>
            <a:chOff x="0" y="0"/>
            <a:chExt cx="86271" cy="24091"/>
          </a:xfrm>
        </p:grpSpPr>
        <p:sp>
          <p:nvSpPr>
            <p:cNvPr name="Freeform 37" id="37"/>
            <p:cNvSpPr/>
            <p:nvPr/>
          </p:nvSpPr>
          <p:spPr>
            <a:xfrm flipH="false" flipV="false" rot="0">
              <a:off x="0" y="0"/>
              <a:ext cx="86271" cy="24091"/>
            </a:xfrm>
            <a:custGeom>
              <a:avLst/>
              <a:gdLst/>
              <a:ahLst/>
              <a:cxnLst/>
              <a:rect r="r" b="b" t="t" l="l"/>
              <a:pathLst>
                <a:path h="24091" w="86271">
                  <a:moveTo>
                    <a:pt x="12045" y="0"/>
                  </a:moveTo>
                  <a:lnTo>
                    <a:pt x="74226" y="0"/>
                  </a:lnTo>
                  <a:cubicBezTo>
                    <a:pt x="77420" y="0"/>
                    <a:pt x="80484" y="1269"/>
                    <a:pt x="82743" y="3528"/>
                  </a:cubicBezTo>
                  <a:cubicBezTo>
                    <a:pt x="85002" y="5787"/>
                    <a:pt x="86271" y="8851"/>
                    <a:pt x="86271" y="12045"/>
                  </a:cubicBezTo>
                  <a:lnTo>
                    <a:pt x="86271" y="12045"/>
                  </a:lnTo>
                  <a:cubicBezTo>
                    <a:pt x="86271" y="18698"/>
                    <a:pt x="80878" y="24091"/>
                    <a:pt x="74226" y="24091"/>
                  </a:cubicBezTo>
                  <a:lnTo>
                    <a:pt x="12045" y="24091"/>
                  </a:lnTo>
                  <a:cubicBezTo>
                    <a:pt x="8851" y="24091"/>
                    <a:pt x="5787" y="22822"/>
                    <a:pt x="3528" y="20563"/>
                  </a:cubicBezTo>
                  <a:cubicBezTo>
                    <a:pt x="1269" y="18304"/>
                    <a:pt x="0" y="15240"/>
                    <a:pt x="0" y="12045"/>
                  </a:cubicBezTo>
                  <a:lnTo>
                    <a:pt x="0" y="12045"/>
                  </a:lnTo>
                  <a:cubicBezTo>
                    <a:pt x="0" y="8851"/>
                    <a:pt x="1269" y="5787"/>
                    <a:pt x="3528" y="3528"/>
                  </a:cubicBezTo>
                  <a:cubicBezTo>
                    <a:pt x="5787" y="1269"/>
                    <a:pt x="8851" y="0"/>
                    <a:pt x="12045" y="0"/>
                  </a:cubicBezTo>
                  <a:close/>
                </a:path>
              </a:pathLst>
            </a:custGeom>
            <a:solidFill>
              <a:srgbClr val="EAEA28"/>
            </a:solidFill>
          </p:spPr>
        </p:sp>
        <p:sp>
          <p:nvSpPr>
            <p:cNvPr name="TextBox 38" id="38"/>
            <p:cNvSpPr txBox="true"/>
            <p:nvPr/>
          </p:nvSpPr>
          <p:spPr>
            <a:xfrm>
              <a:off x="0" y="-123825"/>
              <a:ext cx="86271" cy="147916"/>
            </a:xfrm>
            <a:prstGeom prst="rect">
              <a:avLst/>
            </a:prstGeom>
          </p:spPr>
          <p:txBody>
            <a:bodyPr anchor="ctr" rtlCol="false" tIns="37556" lIns="37556" bIns="37556" rIns="37556"/>
            <a:lstStyle/>
            <a:p>
              <a:pPr algn="ctr">
                <a:lnSpc>
                  <a:spcPts val="4419"/>
                </a:lnSpc>
              </a:pPr>
            </a:p>
          </p:txBody>
        </p:sp>
      </p:grpSp>
      <p:grpSp>
        <p:nvGrpSpPr>
          <p:cNvPr name="Group 39" id="39"/>
          <p:cNvGrpSpPr/>
          <p:nvPr/>
        </p:nvGrpSpPr>
        <p:grpSpPr>
          <a:xfrm rot="-10800000">
            <a:off x="14418937" y="5286147"/>
            <a:ext cx="242163" cy="67623"/>
            <a:chOff x="0" y="0"/>
            <a:chExt cx="86271" cy="24091"/>
          </a:xfrm>
        </p:grpSpPr>
        <p:sp>
          <p:nvSpPr>
            <p:cNvPr name="Freeform 40" id="40"/>
            <p:cNvSpPr/>
            <p:nvPr/>
          </p:nvSpPr>
          <p:spPr>
            <a:xfrm flipH="false" flipV="false" rot="0">
              <a:off x="0" y="0"/>
              <a:ext cx="86271" cy="24091"/>
            </a:xfrm>
            <a:custGeom>
              <a:avLst/>
              <a:gdLst/>
              <a:ahLst/>
              <a:cxnLst/>
              <a:rect r="r" b="b" t="t" l="l"/>
              <a:pathLst>
                <a:path h="24091" w="86271">
                  <a:moveTo>
                    <a:pt x="12045" y="0"/>
                  </a:moveTo>
                  <a:lnTo>
                    <a:pt x="74226" y="0"/>
                  </a:lnTo>
                  <a:cubicBezTo>
                    <a:pt x="77420" y="0"/>
                    <a:pt x="80484" y="1269"/>
                    <a:pt x="82743" y="3528"/>
                  </a:cubicBezTo>
                  <a:cubicBezTo>
                    <a:pt x="85002" y="5787"/>
                    <a:pt x="86271" y="8851"/>
                    <a:pt x="86271" y="12045"/>
                  </a:cubicBezTo>
                  <a:lnTo>
                    <a:pt x="86271" y="12045"/>
                  </a:lnTo>
                  <a:cubicBezTo>
                    <a:pt x="86271" y="18698"/>
                    <a:pt x="80878" y="24091"/>
                    <a:pt x="74226" y="24091"/>
                  </a:cubicBezTo>
                  <a:lnTo>
                    <a:pt x="12045" y="24091"/>
                  </a:lnTo>
                  <a:cubicBezTo>
                    <a:pt x="8851" y="24091"/>
                    <a:pt x="5787" y="22822"/>
                    <a:pt x="3528" y="20563"/>
                  </a:cubicBezTo>
                  <a:cubicBezTo>
                    <a:pt x="1269" y="18304"/>
                    <a:pt x="0" y="15240"/>
                    <a:pt x="0" y="12045"/>
                  </a:cubicBezTo>
                  <a:lnTo>
                    <a:pt x="0" y="12045"/>
                  </a:lnTo>
                  <a:cubicBezTo>
                    <a:pt x="0" y="8851"/>
                    <a:pt x="1269" y="5787"/>
                    <a:pt x="3528" y="3528"/>
                  </a:cubicBezTo>
                  <a:cubicBezTo>
                    <a:pt x="5787" y="1269"/>
                    <a:pt x="8851" y="0"/>
                    <a:pt x="12045" y="0"/>
                  </a:cubicBezTo>
                  <a:close/>
                </a:path>
              </a:pathLst>
            </a:custGeom>
            <a:solidFill>
              <a:srgbClr val="EAEA28"/>
            </a:solidFill>
          </p:spPr>
        </p:sp>
        <p:sp>
          <p:nvSpPr>
            <p:cNvPr name="TextBox 41" id="41"/>
            <p:cNvSpPr txBox="true"/>
            <p:nvPr/>
          </p:nvSpPr>
          <p:spPr>
            <a:xfrm>
              <a:off x="0" y="-123825"/>
              <a:ext cx="86271" cy="147916"/>
            </a:xfrm>
            <a:prstGeom prst="rect">
              <a:avLst/>
            </a:prstGeom>
          </p:spPr>
          <p:txBody>
            <a:bodyPr anchor="ctr" rtlCol="false" tIns="37556" lIns="37556" bIns="37556" rIns="37556"/>
            <a:lstStyle/>
            <a:p>
              <a:pPr algn="ctr">
                <a:lnSpc>
                  <a:spcPts val="4419"/>
                </a:lnSpc>
              </a:pPr>
            </a:p>
          </p:txBody>
        </p:sp>
      </p:grpSp>
      <p:grpSp>
        <p:nvGrpSpPr>
          <p:cNvPr name="Group 42" id="42"/>
          <p:cNvGrpSpPr/>
          <p:nvPr/>
        </p:nvGrpSpPr>
        <p:grpSpPr>
          <a:xfrm rot="0">
            <a:off x="13645912" y="6190083"/>
            <a:ext cx="1346392" cy="412749"/>
            <a:chOff x="0" y="0"/>
            <a:chExt cx="597833" cy="183271"/>
          </a:xfrm>
        </p:grpSpPr>
        <p:sp>
          <p:nvSpPr>
            <p:cNvPr name="Freeform 43" id="43"/>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44" id="44"/>
            <p:cNvSpPr txBox="true"/>
            <p:nvPr/>
          </p:nvSpPr>
          <p:spPr>
            <a:xfrm>
              <a:off x="127000" y="-123825"/>
              <a:ext cx="343833" cy="307096"/>
            </a:xfrm>
            <a:prstGeom prst="rect">
              <a:avLst/>
            </a:prstGeom>
          </p:spPr>
          <p:txBody>
            <a:bodyPr anchor="ctr" rtlCol="false" tIns="50800" lIns="50800" bIns="50800" rIns="50800"/>
            <a:lstStyle/>
            <a:p>
              <a:pPr algn="ctr">
                <a:lnSpc>
                  <a:spcPts val="4420"/>
                </a:lnSpc>
              </a:pPr>
            </a:p>
          </p:txBody>
        </p:sp>
      </p:grpSp>
      <p:grpSp>
        <p:nvGrpSpPr>
          <p:cNvPr name="Group 45" id="45"/>
          <p:cNvGrpSpPr/>
          <p:nvPr/>
        </p:nvGrpSpPr>
        <p:grpSpPr>
          <a:xfrm rot="0">
            <a:off x="13625882" y="6505122"/>
            <a:ext cx="151641" cy="1396130"/>
            <a:chOff x="0" y="0"/>
            <a:chExt cx="39938" cy="367705"/>
          </a:xfrm>
        </p:grpSpPr>
        <p:sp>
          <p:nvSpPr>
            <p:cNvPr name="Freeform 46" id="46"/>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47" id="47"/>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48" id="48"/>
          <p:cNvGrpSpPr/>
          <p:nvPr/>
        </p:nvGrpSpPr>
        <p:grpSpPr>
          <a:xfrm rot="0">
            <a:off x="14868121" y="6505122"/>
            <a:ext cx="151641" cy="1396130"/>
            <a:chOff x="0" y="0"/>
            <a:chExt cx="39938" cy="367705"/>
          </a:xfrm>
        </p:grpSpPr>
        <p:sp>
          <p:nvSpPr>
            <p:cNvPr name="Freeform 49" id="49"/>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50" id="50"/>
            <p:cNvSpPr txBox="true"/>
            <p:nvPr/>
          </p:nvSpPr>
          <p:spPr>
            <a:xfrm>
              <a:off x="0" y="-123825"/>
              <a:ext cx="39938" cy="491530"/>
            </a:xfrm>
            <a:prstGeom prst="rect">
              <a:avLst/>
            </a:prstGeom>
          </p:spPr>
          <p:txBody>
            <a:bodyPr anchor="ctr" rtlCol="false" tIns="50800" lIns="50800" bIns="50800" rIns="50800"/>
            <a:lstStyle/>
            <a:p>
              <a:pPr algn="ctr" marL="0" indent="0" lvl="0">
                <a:lnSpc>
                  <a:spcPts val="4420"/>
                </a:lnSpc>
                <a:spcBef>
                  <a:spcPct val="0"/>
                </a:spcBef>
              </a:pPr>
            </a:p>
          </p:txBody>
        </p:sp>
      </p:grpSp>
      <p:grpSp>
        <p:nvGrpSpPr>
          <p:cNvPr name="Group 51" id="51"/>
          <p:cNvGrpSpPr/>
          <p:nvPr/>
        </p:nvGrpSpPr>
        <p:grpSpPr>
          <a:xfrm rot="-10800000">
            <a:off x="13645912" y="7750782"/>
            <a:ext cx="1346392" cy="412749"/>
            <a:chOff x="0" y="0"/>
            <a:chExt cx="597833" cy="183271"/>
          </a:xfrm>
        </p:grpSpPr>
        <p:sp>
          <p:nvSpPr>
            <p:cNvPr name="Freeform 52" id="52"/>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53" id="53"/>
            <p:cNvSpPr txBox="true"/>
            <p:nvPr/>
          </p:nvSpPr>
          <p:spPr>
            <a:xfrm>
              <a:off x="127000" y="-123825"/>
              <a:ext cx="343833" cy="307096"/>
            </a:xfrm>
            <a:prstGeom prst="rect">
              <a:avLst/>
            </a:prstGeom>
          </p:spPr>
          <p:txBody>
            <a:bodyPr anchor="ctr" rtlCol="false" tIns="50800" lIns="50800" bIns="50800" rIns="50800"/>
            <a:lstStyle/>
            <a:p>
              <a:pPr algn="ctr">
                <a:lnSpc>
                  <a:spcPts val="4420"/>
                </a:lnSpc>
              </a:pPr>
            </a:p>
          </p:txBody>
        </p:sp>
      </p:grpSp>
      <p:grpSp>
        <p:nvGrpSpPr>
          <p:cNvPr name="Group 54" id="54"/>
          <p:cNvGrpSpPr/>
          <p:nvPr/>
        </p:nvGrpSpPr>
        <p:grpSpPr>
          <a:xfrm rot="-9870462">
            <a:off x="15000250" y="6349401"/>
            <a:ext cx="254489" cy="94113"/>
            <a:chOff x="0" y="0"/>
            <a:chExt cx="90662" cy="33528"/>
          </a:xfrm>
        </p:grpSpPr>
        <p:sp>
          <p:nvSpPr>
            <p:cNvPr name="Freeform 55" id="55"/>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56" id="56"/>
            <p:cNvSpPr txBox="true"/>
            <p:nvPr/>
          </p:nvSpPr>
          <p:spPr>
            <a:xfrm>
              <a:off x="8500" y="-120682"/>
              <a:ext cx="73663" cy="151067"/>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57" id="57"/>
          <p:cNvGrpSpPr/>
          <p:nvPr/>
        </p:nvGrpSpPr>
        <p:grpSpPr>
          <a:xfrm rot="9883450">
            <a:off x="13356063" y="6348985"/>
            <a:ext cx="254489" cy="94113"/>
            <a:chOff x="0" y="0"/>
            <a:chExt cx="90662" cy="33528"/>
          </a:xfrm>
        </p:grpSpPr>
        <p:sp>
          <p:nvSpPr>
            <p:cNvPr name="Freeform 58" id="58"/>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59" id="59"/>
            <p:cNvSpPr txBox="true"/>
            <p:nvPr/>
          </p:nvSpPr>
          <p:spPr>
            <a:xfrm>
              <a:off x="8500" y="-120682"/>
              <a:ext cx="73663" cy="151067"/>
            </a:xfrm>
            <a:prstGeom prst="rect">
              <a:avLst/>
            </a:prstGeom>
          </p:spPr>
          <p:txBody>
            <a:bodyPr anchor="ctr" rtlCol="false" tIns="37556" lIns="37556" bIns="37556" rIns="37556"/>
            <a:lstStyle/>
            <a:p>
              <a:pPr algn="ctr" marL="0" indent="0" lvl="0">
                <a:lnSpc>
                  <a:spcPts val="4335"/>
                </a:lnSpc>
                <a:spcBef>
                  <a:spcPct val="0"/>
                </a:spcBef>
              </a:pPr>
            </a:p>
          </p:txBody>
        </p:sp>
      </p:grpSp>
      <p:grpSp>
        <p:nvGrpSpPr>
          <p:cNvPr name="Group 60" id="60"/>
          <p:cNvGrpSpPr/>
          <p:nvPr/>
        </p:nvGrpSpPr>
        <p:grpSpPr>
          <a:xfrm rot="0">
            <a:off x="15590947" y="8756254"/>
            <a:ext cx="1551605" cy="1053425"/>
            <a:chOff x="0" y="0"/>
            <a:chExt cx="2068806" cy="1404567"/>
          </a:xfrm>
        </p:grpSpPr>
        <p:grpSp>
          <p:nvGrpSpPr>
            <p:cNvPr name="Group 61" id="61"/>
            <p:cNvGrpSpPr/>
            <p:nvPr/>
          </p:nvGrpSpPr>
          <p:grpSpPr>
            <a:xfrm rot="-1301850">
              <a:off x="69027" y="330569"/>
              <a:ext cx="1930752" cy="743429"/>
              <a:chOff x="0" y="0"/>
              <a:chExt cx="812800" cy="312966"/>
            </a:xfrm>
          </p:grpSpPr>
          <p:sp>
            <p:nvSpPr>
              <p:cNvPr name="Freeform 62" id="62"/>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63" id="63"/>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64" id="64"/>
            <p:cNvGrpSpPr/>
            <p:nvPr/>
          </p:nvGrpSpPr>
          <p:grpSpPr>
            <a:xfrm rot="-1301850">
              <a:off x="704833" y="372713"/>
              <a:ext cx="659140" cy="659140"/>
              <a:chOff x="0" y="0"/>
              <a:chExt cx="812800" cy="812800"/>
            </a:xfrm>
          </p:grpSpPr>
          <p:sp>
            <p:nvSpPr>
              <p:cNvPr name="Freeform 65" id="6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6" id="66"/>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67" id="67"/>
          <p:cNvGrpSpPr/>
          <p:nvPr/>
        </p:nvGrpSpPr>
        <p:grpSpPr>
          <a:xfrm rot="0">
            <a:off x="11634428" y="7810236"/>
            <a:ext cx="557572" cy="1448064"/>
            <a:chOff x="0" y="0"/>
            <a:chExt cx="743429" cy="1930752"/>
          </a:xfrm>
        </p:grpSpPr>
        <p:grpSp>
          <p:nvGrpSpPr>
            <p:cNvPr name="Group 68" id="68"/>
            <p:cNvGrpSpPr/>
            <p:nvPr/>
          </p:nvGrpSpPr>
          <p:grpSpPr>
            <a:xfrm rot="-5400000">
              <a:off x="-593662" y="593662"/>
              <a:ext cx="1930752" cy="743429"/>
              <a:chOff x="0" y="0"/>
              <a:chExt cx="812800" cy="312966"/>
            </a:xfrm>
          </p:grpSpPr>
          <p:sp>
            <p:nvSpPr>
              <p:cNvPr name="Freeform 69" id="6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70" id="7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71" id="71"/>
            <p:cNvGrpSpPr/>
            <p:nvPr/>
          </p:nvGrpSpPr>
          <p:grpSpPr>
            <a:xfrm rot="-5400000">
              <a:off x="42144" y="635806"/>
              <a:ext cx="659140" cy="659140"/>
              <a:chOff x="0" y="0"/>
              <a:chExt cx="812800" cy="812800"/>
            </a:xfrm>
          </p:grpSpPr>
          <p:sp>
            <p:nvSpPr>
              <p:cNvPr name="Freeform 72" id="7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3" id="7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74" id="74"/>
          <p:cNvGrpSpPr/>
          <p:nvPr/>
        </p:nvGrpSpPr>
        <p:grpSpPr>
          <a:xfrm rot="0">
            <a:off x="1181100" y="3364758"/>
            <a:ext cx="10703308" cy="3395725"/>
            <a:chOff x="0" y="0"/>
            <a:chExt cx="14271077" cy="4527634"/>
          </a:xfrm>
        </p:grpSpPr>
        <p:grpSp>
          <p:nvGrpSpPr>
            <p:cNvPr name="Group 75" id="75"/>
            <p:cNvGrpSpPr/>
            <p:nvPr/>
          </p:nvGrpSpPr>
          <p:grpSpPr>
            <a:xfrm rot="0">
              <a:off x="0" y="0"/>
              <a:ext cx="664025" cy="664025"/>
              <a:chOff x="0" y="0"/>
              <a:chExt cx="812800" cy="812800"/>
            </a:xfrm>
          </p:grpSpPr>
          <p:sp>
            <p:nvSpPr>
              <p:cNvPr name="Freeform 76" id="7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65EE4"/>
              </a:solidFill>
            </p:spPr>
          </p:sp>
          <p:sp>
            <p:nvSpPr>
              <p:cNvPr name="TextBox 77" id="77"/>
              <p:cNvSpPr txBox="true"/>
              <p:nvPr/>
            </p:nvSpPr>
            <p:spPr>
              <a:xfrm>
                <a:off x="76200" y="47625"/>
                <a:ext cx="660400" cy="688975"/>
              </a:xfrm>
              <a:prstGeom prst="rect">
                <a:avLst/>
              </a:prstGeom>
            </p:spPr>
            <p:txBody>
              <a:bodyPr anchor="ctr" rtlCol="false" tIns="50800" lIns="50800" bIns="50800" rIns="50800"/>
              <a:lstStyle/>
              <a:p>
                <a:pPr algn="ctr">
                  <a:lnSpc>
                    <a:spcPts val="2099"/>
                  </a:lnSpc>
                </a:pPr>
                <a:r>
                  <a:rPr lang="en-US" sz="1499">
                    <a:solidFill>
                      <a:srgbClr val="FFFFFF"/>
                    </a:solidFill>
                    <a:latin typeface="Montserrat Semi-Bold"/>
                  </a:rPr>
                  <a:t>1</a:t>
                </a:r>
              </a:p>
            </p:txBody>
          </p:sp>
        </p:grpSp>
        <p:grpSp>
          <p:nvGrpSpPr>
            <p:cNvPr name="Group 78" id="78"/>
            <p:cNvGrpSpPr/>
            <p:nvPr/>
          </p:nvGrpSpPr>
          <p:grpSpPr>
            <a:xfrm rot="0">
              <a:off x="0" y="1245876"/>
              <a:ext cx="664025" cy="664025"/>
              <a:chOff x="0" y="0"/>
              <a:chExt cx="812800" cy="812800"/>
            </a:xfrm>
          </p:grpSpPr>
          <p:sp>
            <p:nvSpPr>
              <p:cNvPr name="Freeform 79" id="7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DC40"/>
              </a:solidFill>
              <a:ln cap="sq">
                <a:noFill/>
                <a:prstDash val="solid"/>
                <a:miter/>
              </a:ln>
            </p:spPr>
          </p:sp>
          <p:sp>
            <p:nvSpPr>
              <p:cNvPr name="TextBox 80" id="80"/>
              <p:cNvSpPr txBox="true"/>
              <p:nvPr/>
            </p:nvSpPr>
            <p:spPr>
              <a:xfrm>
                <a:off x="76200" y="47625"/>
                <a:ext cx="660400" cy="688975"/>
              </a:xfrm>
              <a:prstGeom prst="rect">
                <a:avLst/>
              </a:prstGeom>
            </p:spPr>
            <p:txBody>
              <a:bodyPr anchor="ctr" rtlCol="false" tIns="50800" lIns="50800" bIns="50800" rIns="50800"/>
              <a:lstStyle/>
              <a:p>
                <a:pPr algn="ctr" marL="0" indent="0" lvl="0">
                  <a:lnSpc>
                    <a:spcPts val="2099"/>
                  </a:lnSpc>
                  <a:spcBef>
                    <a:spcPct val="0"/>
                  </a:spcBef>
                </a:pPr>
                <a:r>
                  <a:rPr lang="en-US" sz="1499" u="none">
                    <a:solidFill>
                      <a:srgbClr val="FFFFFF"/>
                    </a:solidFill>
                    <a:latin typeface="Montserrat Semi-Bold"/>
                  </a:rPr>
                  <a:t>2</a:t>
                </a:r>
              </a:p>
            </p:txBody>
          </p:sp>
        </p:grpSp>
        <p:grpSp>
          <p:nvGrpSpPr>
            <p:cNvPr name="Group 81" id="81"/>
            <p:cNvGrpSpPr/>
            <p:nvPr/>
          </p:nvGrpSpPr>
          <p:grpSpPr>
            <a:xfrm rot="0">
              <a:off x="0" y="2617733"/>
              <a:ext cx="664025" cy="664025"/>
              <a:chOff x="0" y="0"/>
              <a:chExt cx="812800" cy="812800"/>
            </a:xfrm>
          </p:grpSpPr>
          <p:sp>
            <p:nvSpPr>
              <p:cNvPr name="Freeform 82" id="8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98A2"/>
              </a:solidFill>
              <a:ln cap="sq">
                <a:noFill/>
                <a:prstDash val="solid"/>
                <a:miter/>
              </a:ln>
            </p:spPr>
          </p:sp>
          <p:sp>
            <p:nvSpPr>
              <p:cNvPr name="TextBox 83" id="83"/>
              <p:cNvSpPr txBox="true"/>
              <p:nvPr/>
            </p:nvSpPr>
            <p:spPr>
              <a:xfrm>
                <a:off x="76200" y="47625"/>
                <a:ext cx="660400" cy="688975"/>
              </a:xfrm>
              <a:prstGeom prst="rect">
                <a:avLst/>
              </a:prstGeom>
            </p:spPr>
            <p:txBody>
              <a:bodyPr anchor="ctr" rtlCol="false" tIns="50800" lIns="50800" bIns="50800" rIns="50800"/>
              <a:lstStyle/>
              <a:p>
                <a:pPr algn="ctr" marL="0" indent="0" lvl="0">
                  <a:lnSpc>
                    <a:spcPts val="2099"/>
                  </a:lnSpc>
                  <a:spcBef>
                    <a:spcPct val="0"/>
                  </a:spcBef>
                </a:pPr>
                <a:r>
                  <a:rPr lang="en-US" sz="1499" u="none">
                    <a:solidFill>
                      <a:srgbClr val="FFFFFF"/>
                    </a:solidFill>
                    <a:latin typeface="Montserrat Semi-Bold"/>
                  </a:rPr>
                  <a:t>3</a:t>
                </a:r>
              </a:p>
            </p:txBody>
          </p:sp>
        </p:grpSp>
        <p:grpSp>
          <p:nvGrpSpPr>
            <p:cNvPr name="Group 84" id="84"/>
            <p:cNvGrpSpPr/>
            <p:nvPr/>
          </p:nvGrpSpPr>
          <p:grpSpPr>
            <a:xfrm rot="0">
              <a:off x="5887653" y="0"/>
              <a:ext cx="664025" cy="664025"/>
              <a:chOff x="0" y="0"/>
              <a:chExt cx="812800" cy="812800"/>
            </a:xfrm>
          </p:grpSpPr>
          <p:sp>
            <p:nvSpPr>
              <p:cNvPr name="Freeform 85" id="8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4B4B"/>
              </a:solidFill>
              <a:ln cap="sq">
                <a:noFill/>
                <a:prstDash val="solid"/>
                <a:miter/>
              </a:ln>
            </p:spPr>
          </p:sp>
          <p:sp>
            <p:nvSpPr>
              <p:cNvPr name="TextBox 86" id="86"/>
              <p:cNvSpPr txBox="true"/>
              <p:nvPr/>
            </p:nvSpPr>
            <p:spPr>
              <a:xfrm>
                <a:off x="76200" y="47625"/>
                <a:ext cx="660400" cy="688975"/>
              </a:xfrm>
              <a:prstGeom prst="rect">
                <a:avLst/>
              </a:prstGeom>
            </p:spPr>
            <p:txBody>
              <a:bodyPr anchor="ctr" rtlCol="false" tIns="50800" lIns="50800" bIns="50800" rIns="50800"/>
              <a:lstStyle/>
              <a:p>
                <a:pPr algn="ctr" marL="0" indent="0" lvl="0">
                  <a:lnSpc>
                    <a:spcPts val="2099"/>
                  </a:lnSpc>
                  <a:spcBef>
                    <a:spcPct val="0"/>
                  </a:spcBef>
                </a:pPr>
                <a:r>
                  <a:rPr lang="en-US" sz="1499">
                    <a:solidFill>
                      <a:srgbClr val="FFFFFF"/>
                    </a:solidFill>
                    <a:latin typeface="Montserrat Semi-Bold"/>
                  </a:rPr>
                  <a:t>5</a:t>
                </a:r>
              </a:p>
            </p:txBody>
          </p:sp>
        </p:grpSp>
        <p:grpSp>
          <p:nvGrpSpPr>
            <p:cNvPr name="Group 87" id="87"/>
            <p:cNvGrpSpPr/>
            <p:nvPr/>
          </p:nvGrpSpPr>
          <p:grpSpPr>
            <a:xfrm rot="0">
              <a:off x="5887653" y="1245876"/>
              <a:ext cx="664025" cy="664025"/>
              <a:chOff x="0" y="0"/>
              <a:chExt cx="812800" cy="812800"/>
            </a:xfrm>
          </p:grpSpPr>
          <p:sp>
            <p:nvSpPr>
              <p:cNvPr name="Freeform 88" id="8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87CDF"/>
              </a:solidFill>
            </p:spPr>
          </p:sp>
          <p:sp>
            <p:nvSpPr>
              <p:cNvPr name="TextBox 89" id="89"/>
              <p:cNvSpPr txBox="true"/>
              <p:nvPr/>
            </p:nvSpPr>
            <p:spPr>
              <a:xfrm>
                <a:off x="76200" y="47625"/>
                <a:ext cx="660400" cy="688975"/>
              </a:xfrm>
              <a:prstGeom prst="rect">
                <a:avLst/>
              </a:prstGeom>
            </p:spPr>
            <p:txBody>
              <a:bodyPr anchor="ctr" rtlCol="false" tIns="50800" lIns="50800" bIns="50800" rIns="50800"/>
              <a:lstStyle/>
              <a:p>
                <a:pPr algn="ctr">
                  <a:lnSpc>
                    <a:spcPts val="2099"/>
                  </a:lnSpc>
                </a:pPr>
                <a:r>
                  <a:rPr lang="en-US" sz="1499">
                    <a:solidFill>
                      <a:srgbClr val="FFFFFF"/>
                    </a:solidFill>
                    <a:latin typeface="Montserrat Semi-Bold"/>
                  </a:rPr>
                  <a:t>6</a:t>
                </a:r>
              </a:p>
            </p:txBody>
          </p:sp>
        </p:grpSp>
        <p:grpSp>
          <p:nvGrpSpPr>
            <p:cNvPr name="Group 90" id="90"/>
            <p:cNvGrpSpPr/>
            <p:nvPr/>
          </p:nvGrpSpPr>
          <p:grpSpPr>
            <a:xfrm rot="0">
              <a:off x="5887653" y="2617733"/>
              <a:ext cx="664025" cy="664025"/>
              <a:chOff x="0" y="0"/>
              <a:chExt cx="812800" cy="812800"/>
            </a:xfrm>
          </p:grpSpPr>
          <p:sp>
            <p:nvSpPr>
              <p:cNvPr name="Freeform 91" id="9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2BF7E"/>
              </a:solidFill>
            </p:spPr>
          </p:sp>
          <p:sp>
            <p:nvSpPr>
              <p:cNvPr name="TextBox 92" id="92"/>
              <p:cNvSpPr txBox="true"/>
              <p:nvPr/>
            </p:nvSpPr>
            <p:spPr>
              <a:xfrm>
                <a:off x="76200" y="47625"/>
                <a:ext cx="660400" cy="688975"/>
              </a:xfrm>
              <a:prstGeom prst="rect">
                <a:avLst/>
              </a:prstGeom>
            </p:spPr>
            <p:txBody>
              <a:bodyPr anchor="ctr" rtlCol="false" tIns="50800" lIns="50800" bIns="50800" rIns="50800"/>
              <a:lstStyle/>
              <a:p>
                <a:pPr algn="ctr">
                  <a:lnSpc>
                    <a:spcPts val="2099"/>
                  </a:lnSpc>
                </a:pPr>
                <a:r>
                  <a:rPr lang="en-US" sz="1499">
                    <a:solidFill>
                      <a:srgbClr val="FFFFFF"/>
                    </a:solidFill>
                    <a:latin typeface="Montserrat Semi-Bold"/>
                  </a:rPr>
                  <a:t>7</a:t>
                </a:r>
              </a:p>
            </p:txBody>
          </p:sp>
        </p:grpSp>
        <p:sp>
          <p:nvSpPr>
            <p:cNvPr name="TextBox 93" id="93"/>
            <p:cNvSpPr txBox="true"/>
            <p:nvPr/>
          </p:nvSpPr>
          <p:spPr>
            <a:xfrm rot="0">
              <a:off x="871043" y="149222"/>
              <a:ext cx="3846053" cy="394155"/>
            </a:xfrm>
            <a:prstGeom prst="rect">
              <a:avLst/>
            </a:prstGeom>
          </p:spPr>
          <p:txBody>
            <a:bodyPr anchor="t" rtlCol="false" tIns="0" lIns="0" bIns="0" rIns="0">
              <a:spAutoFit/>
            </a:bodyPr>
            <a:lstStyle/>
            <a:p>
              <a:pPr algn="l" marL="0" indent="0" lvl="0">
                <a:lnSpc>
                  <a:spcPts val="2290"/>
                </a:lnSpc>
                <a:spcBef>
                  <a:spcPct val="0"/>
                </a:spcBef>
              </a:pPr>
              <a:r>
                <a:rPr lang="en-US" sz="2082" spc="41">
                  <a:solidFill>
                    <a:srgbClr val="FFFFFF"/>
                  </a:solidFill>
                  <a:latin typeface="Montserrat Bold"/>
                </a:rPr>
                <a:t>INTRODUCTION</a:t>
              </a:r>
            </a:p>
          </p:txBody>
        </p:sp>
        <p:sp>
          <p:nvSpPr>
            <p:cNvPr name="TextBox 94" id="94"/>
            <p:cNvSpPr txBox="true"/>
            <p:nvPr/>
          </p:nvSpPr>
          <p:spPr>
            <a:xfrm rot="0">
              <a:off x="871043" y="1395098"/>
              <a:ext cx="4543627" cy="394155"/>
            </a:xfrm>
            <a:prstGeom prst="rect">
              <a:avLst/>
            </a:prstGeom>
          </p:spPr>
          <p:txBody>
            <a:bodyPr anchor="t" rtlCol="false" tIns="0" lIns="0" bIns="0" rIns="0">
              <a:spAutoFit/>
            </a:bodyPr>
            <a:lstStyle/>
            <a:p>
              <a:pPr algn="l" marL="0" indent="0" lvl="0">
                <a:lnSpc>
                  <a:spcPts val="2290"/>
                </a:lnSpc>
                <a:spcBef>
                  <a:spcPct val="0"/>
                </a:spcBef>
              </a:pPr>
              <a:r>
                <a:rPr lang="en-US" sz="2082" spc="41">
                  <a:solidFill>
                    <a:srgbClr val="FFFFFF"/>
                  </a:solidFill>
                  <a:latin typeface="Montserrat Bold"/>
                </a:rPr>
                <a:t>PROBLEM STATEMENT</a:t>
              </a:r>
            </a:p>
          </p:txBody>
        </p:sp>
        <p:sp>
          <p:nvSpPr>
            <p:cNvPr name="TextBox 95" id="95"/>
            <p:cNvSpPr txBox="true"/>
            <p:nvPr/>
          </p:nvSpPr>
          <p:spPr>
            <a:xfrm rot="0">
              <a:off x="866347" y="2766956"/>
              <a:ext cx="4987816" cy="394155"/>
            </a:xfrm>
            <a:prstGeom prst="rect">
              <a:avLst/>
            </a:prstGeom>
          </p:spPr>
          <p:txBody>
            <a:bodyPr anchor="t" rtlCol="false" tIns="0" lIns="0" bIns="0" rIns="0">
              <a:spAutoFit/>
            </a:bodyPr>
            <a:lstStyle/>
            <a:p>
              <a:pPr algn="l" marL="0" indent="0" lvl="0">
                <a:lnSpc>
                  <a:spcPts val="2290"/>
                </a:lnSpc>
                <a:spcBef>
                  <a:spcPct val="0"/>
                </a:spcBef>
              </a:pPr>
              <a:r>
                <a:rPr lang="en-US" sz="2082" spc="41">
                  <a:solidFill>
                    <a:srgbClr val="FFFFFF"/>
                  </a:solidFill>
                  <a:latin typeface="Montserrat Bold"/>
                </a:rPr>
                <a:t>BACKGROUND</a:t>
              </a:r>
            </a:p>
          </p:txBody>
        </p:sp>
        <p:sp>
          <p:nvSpPr>
            <p:cNvPr name="TextBox 96" id="96"/>
            <p:cNvSpPr txBox="true"/>
            <p:nvPr/>
          </p:nvSpPr>
          <p:spPr>
            <a:xfrm rot="0">
              <a:off x="6758695" y="149222"/>
              <a:ext cx="5670357" cy="394155"/>
            </a:xfrm>
            <a:prstGeom prst="rect">
              <a:avLst/>
            </a:prstGeom>
          </p:spPr>
          <p:txBody>
            <a:bodyPr anchor="t" rtlCol="false" tIns="0" lIns="0" bIns="0" rIns="0">
              <a:spAutoFit/>
            </a:bodyPr>
            <a:lstStyle/>
            <a:p>
              <a:pPr algn="l" marL="0" indent="0" lvl="0">
                <a:lnSpc>
                  <a:spcPts val="2290"/>
                </a:lnSpc>
                <a:spcBef>
                  <a:spcPct val="0"/>
                </a:spcBef>
              </a:pPr>
              <a:r>
                <a:rPr lang="en-US" sz="2082" spc="41">
                  <a:solidFill>
                    <a:srgbClr val="FFFFFF"/>
                  </a:solidFill>
                  <a:latin typeface="Montserrat Bold"/>
                </a:rPr>
                <a:t>SOLUTION &amp; METHODOLOGY</a:t>
              </a:r>
            </a:p>
          </p:txBody>
        </p:sp>
        <p:sp>
          <p:nvSpPr>
            <p:cNvPr name="TextBox 97" id="97"/>
            <p:cNvSpPr txBox="true"/>
            <p:nvPr/>
          </p:nvSpPr>
          <p:spPr>
            <a:xfrm rot="0">
              <a:off x="6758695" y="1395098"/>
              <a:ext cx="5902061" cy="394155"/>
            </a:xfrm>
            <a:prstGeom prst="rect">
              <a:avLst/>
            </a:prstGeom>
          </p:spPr>
          <p:txBody>
            <a:bodyPr anchor="t" rtlCol="false" tIns="0" lIns="0" bIns="0" rIns="0">
              <a:spAutoFit/>
            </a:bodyPr>
            <a:lstStyle/>
            <a:p>
              <a:pPr algn="l" marL="0" indent="0" lvl="0">
                <a:lnSpc>
                  <a:spcPts val="2290"/>
                </a:lnSpc>
                <a:spcBef>
                  <a:spcPct val="0"/>
                </a:spcBef>
              </a:pPr>
              <a:r>
                <a:rPr lang="en-US" sz="2082" spc="41">
                  <a:solidFill>
                    <a:srgbClr val="FFFFFF"/>
                  </a:solidFill>
                  <a:latin typeface="Montserrat Bold"/>
                </a:rPr>
                <a:t>CODE OVERVIEW</a:t>
              </a:r>
            </a:p>
          </p:txBody>
        </p:sp>
        <p:sp>
          <p:nvSpPr>
            <p:cNvPr name="TextBox 98" id="98"/>
            <p:cNvSpPr txBox="true"/>
            <p:nvPr/>
          </p:nvSpPr>
          <p:spPr>
            <a:xfrm rot="0">
              <a:off x="6754000" y="2766956"/>
              <a:ext cx="7517077" cy="394155"/>
            </a:xfrm>
            <a:prstGeom prst="rect">
              <a:avLst/>
            </a:prstGeom>
          </p:spPr>
          <p:txBody>
            <a:bodyPr anchor="t" rtlCol="false" tIns="0" lIns="0" bIns="0" rIns="0">
              <a:spAutoFit/>
            </a:bodyPr>
            <a:lstStyle/>
            <a:p>
              <a:pPr algn="l" marL="0" indent="0" lvl="0">
                <a:lnSpc>
                  <a:spcPts val="2290"/>
                </a:lnSpc>
                <a:spcBef>
                  <a:spcPct val="0"/>
                </a:spcBef>
              </a:pPr>
              <a:r>
                <a:rPr lang="en-US" sz="2082" spc="41">
                  <a:solidFill>
                    <a:srgbClr val="FFFFFF"/>
                  </a:solidFill>
                  <a:latin typeface="Montserrat Bold"/>
                </a:rPr>
                <a:t>NEXT STEPS &amp; FUTURE REFINEMENTS</a:t>
              </a:r>
            </a:p>
          </p:txBody>
        </p:sp>
        <p:grpSp>
          <p:nvGrpSpPr>
            <p:cNvPr name="Group 99" id="99"/>
            <p:cNvGrpSpPr/>
            <p:nvPr/>
          </p:nvGrpSpPr>
          <p:grpSpPr>
            <a:xfrm rot="0">
              <a:off x="11318" y="3825357"/>
              <a:ext cx="664025" cy="664025"/>
              <a:chOff x="0" y="0"/>
              <a:chExt cx="812800" cy="812800"/>
            </a:xfrm>
          </p:grpSpPr>
          <p:sp>
            <p:nvSpPr>
              <p:cNvPr name="Freeform 100" id="10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C5E00"/>
              </a:solidFill>
              <a:ln cap="sq">
                <a:noFill/>
                <a:prstDash val="solid"/>
                <a:miter/>
              </a:ln>
            </p:spPr>
          </p:sp>
          <p:sp>
            <p:nvSpPr>
              <p:cNvPr name="TextBox 101" id="101"/>
              <p:cNvSpPr txBox="true"/>
              <p:nvPr/>
            </p:nvSpPr>
            <p:spPr>
              <a:xfrm>
                <a:off x="76200" y="47625"/>
                <a:ext cx="660400" cy="688975"/>
              </a:xfrm>
              <a:prstGeom prst="rect">
                <a:avLst/>
              </a:prstGeom>
            </p:spPr>
            <p:txBody>
              <a:bodyPr anchor="ctr" rtlCol="false" tIns="50800" lIns="50800" bIns="50800" rIns="50800"/>
              <a:lstStyle/>
              <a:p>
                <a:pPr algn="ctr" marL="0" indent="0" lvl="0">
                  <a:lnSpc>
                    <a:spcPts val="2099"/>
                  </a:lnSpc>
                  <a:spcBef>
                    <a:spcPct val="0"/>
                  </a:spcBef>
                </a:pPr>
                <a:r>
                  <a:rPr lang="en-US" sz="1499">
                    <a:solidFill>
                      <a:srgbClr val="FFFFFF"/>
                    </a:solidFill>
                    <a:latin typeface="Montserrat Semi-Bold"/>
                  </a:rPr>
                  <a:t>4</a:t>
                </a:r>
              </a:p>
            </p:txBody>
          </p:sp>
        </p:grpSp>
        <p:grpSp>
          <p:nvGrpSpPr>
            <p:cNvPr name="Group 102" id="102"/>
            <p:cNvGrpSpPr/>
            <p:nvPr/>
          </p:nvGrpSpPr>
          <p:grpSpPr>
            <a:xfrm rot="0">
              <a:off x="5887653" y="3863609"/>
              <a:ext cx="664025" cy="664025"/>
              <a:chOff x="0" y="0"/>
              <a:chExt cx="812800" cy="812800"/>
            </a:xfrm>
          </p:grpSpPr>
          <p:sp>
            <p:nvSpPr>
              <p:cNvPr name="Freeform 103" id="10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6BD33"/>
              </a:solidFill>
              <a:ln cap="sq">
                <a:noFill/>
                <a:prstDash val="solid"/>
                <a:miter/>
              </a:ln>
            </p:spPr>
          </p:sp>
          <p:sp>
            <p:nvSpPr>
              <p:cNvPr name="TextBox 104" id="104"/>
              <p:cNvSpPr txBox="true"/>
              <p:nvPr/>
            </p:nvSpPr>
            <p:spPr>
              <a:xfrm>
                <a:off x="76200" y="47625"/>
                <a:ext cx="660400" cy="688975"/>
              </a:xfrm>
              <a:prstGeom prst="rect">
                <a:avLst/>
              </a:prstGeom>
            </p:spPr>
            <p:txBody>
              <a:bodyPr anchor="ctr" rtlCol="false" tIns="50800" lIns="50800" bIns="50800" rIns="50800"/>
              <a:lstStyle/>
              <a:p>
                <a:pPr algn="ctr" marL="0" indent="0" lvl="0">
                  <a:lnSpc>
                    <a:spcPts val="2099"/>
                  </a:lnSpc>
                  <a:spcBef>
                    <a:spcPct val="0"/>
                  </a:spcBef>
                </a:pPr>
                <a:r>
                  <a:rPr lang="en-US" sz="1499">
                    <a:solidFill>
                      <a:srgbClr val="FFFFFF"/>
                    </a:solidFill>
                    <a:latin typeface="Montserrat Semi-Bold"/>
                  </a:rPr>
                  <a:t>8</a:t>
                </a:r>
              </a:p>
            </p:txBody>
          </p:sp>
        </p:grpSp>
        <p:sp>
          <p:nvSpPr>
            <p:cNvPr name="TextBox 105" id="105"/>
            <p:cNvSpPr txBox="true"/>
            <p:nvPr/>
          </p:nvSpPr>
          <p:spPr>
            <a:xfrm rot="0">
              <a:off x="899837" y="3974579"/>
              <a:ext cx="4987816" cy="394155"/>
            </a:xfrm>
            <a:prstGeom prst="rect">
              <a:avLst/>
            </a:prstGeom>
          </p:spPr>
          <p:txBody>
            <a:bodyPr anchor="t" rtlCol="false" tIns="0" lIns="0" bIns="0" rIns="0">
              <a:spAutoFit/>
            </a:bodyPr>
            <a:lstStyle/>
            <a:p>
              <a:pPr algn="l" marL="0" indent="0" lvl="0">
                <a:lnSpc>
                  <a:spcPts val="2290"/>
                </a:lnSpc>
                <a:spcBef>
                  <a:spcPct val="0"/>
                </a:spcBef>
              </a:pPr>
              <a:r>
                <a:rPr lang="en-US" sz="2082" spc="41">
                  <a:solidFill>
                    <a:srgbClr val="FFFFFF"/>
                  </a:solidFill>
                  <a:latin typeface="Montserrat Bold"/>
                </a:rPr>
                <a:t>FLOWCHART</a:t>
              </a:r>
            </a:p>
          </p:txBody>
        </p:sp>
        <p:sp>
          <p:nvSpPr>
            <p:cNvPr name="TextBox 106" id="106"/>
            <p:cNvSpPr txBox="true"/>
            <p:nvPr/>
          </p:nvSpPr>
          <p:spPr>
            <a:xfrm rot="0">
              <a:off x="6758695" y="3989587"/>
              <a:ext cx="4987816" cy="394155"/>
            </a:xfrm>
            <a:prstGeom prst="rect">
              <a:avLst/>
            </a:prstGeom>
          </p:spPr>
          <p:txBody>
            <a:bodyPr anchor="t" rtlCol="false" tIns="0" lIns="0" bIns="0" rIns="0">
              <a:spAutoFit/>
            </a:bodyPr>
            <a:lstStyle/>
            <a:p>
              <a:pPr algn="l" marL="0" indent="0" lvl="0">
                <a:lnSpc>
                  <a:spcPts val="2290"/>
                </a:lnSpc>
                <a:spcBef>
                  <a:spcPct val="0"/>
                </a:spcBef>
              </a:pPr>
              <a:r>
                <a:rPr lang="en-US" sz="2082" spc="41">
                  <a:solidFill>
                    <a:srgbClr val="FFFFFF"/>
                  </a:solidFill>
                  <a:latin typeface="Montserrat Bold"/>
                </a:rPr>
                <a:t>CONCLUSION</a:t>
              </a:r>
            </a:p>
          </p:txBody>
        </p:sp>
      </p:grpSp>
      <p:sp>
        <p:nvSpPr>
          <p:cNvPr name="Freeform 107" id="107"/>
          <p:cNvSpPr/>
          <p:nvPr/>
        </p:nvSpPr>
        <p:spPr>
          <a:xfrm flipH="false" flipV="false" rot="0">
            <a:off x="465110" y="414205"/>
            <a:ext cx="3677777" cy="1228990"/>
          </a:xfrm>
          <a:custGeom>
            <a:avLst/>
            <a:gdLst/>
            <a:ahLst/>
            <a:cxnLst/>
            <a:rect r="r" b="b" t="t" l="l"/>
            <a:pathLst>
              <a:path h="1228990" w="3677777">
                <a:moveTo>
                  <a:pt x="0" y="0"/>
                </a:moveTo>
                <a:lnTo>
                  <a:pt x="3677777" y="0"/>
                </a:lnTo>
                <a:lnTo>
                  <a:pt x="3677777" y="1228990"/>
                </a:lnTo>
                <a:lnTo>
                  <a:pt x="0" y="1228990"/>
                </a:lnTo>
                <a:lnTo>
                  <a:pt x="0" y="0"/>
                </a:lnTo>
                <a:close/>
              </a:path>
            </a:pathLst>
          </a:custGeom>
          <a:blipFill>
            <a:blip r:embed="rId5"/>
            <a:stretch>
              <a:fillRect l="0" t="0" r="0" b="0"/>
            </a:stretch>
          </a:blipFill>
        </p:spPr>
      </p:sp>
      <p:sp>
        <p:nvSpPr>
          <p:cNvPr name="TextBox 108" id="108"/>
          <p:cNvSpPr txBox="true"/>
          <p:nvPr/>
        </p:nvSpPr>
        <p:spPr>
          <a:xfrm rot="0">
            <a:off x="3838665" y="1700345"/>
            <a:ext cx="9509496" cy="857250"/>
          </a:xfrm>
          <a:prstGeom prst="rect">
            <a:avLst/>
          </a:prstGeom>
        </p:spPr>
        <p:txBody>
          <a:bodyPr anchor="t" rtlCol="false" tIns="0" lIns="0" bIns="0" rIns="0">
            <a:spAutoFit/>
          </a:bodyPr>
          <a:lstStyle/>
          <a:p>
            <a:pPr marL="0" indent="0" lvl="0">
              <a:lnSpc>
                <a:spcPts val="6600"/>
              </a:lnSpc>
              <a:spcBef>
                <a:spcPct val="0"/>
              </a:spcBef>
            </a:pPr>
            <a:r>
              <a:rPr lang="en-US" sz="6000" spc="120">
                <a:solidFill>
                  <a:srgbClr val="FFFFFF"/>
                </a:solidFill>
                <a:latin typeface="Montserrat Ultra-Bold"/>
              </a:rPr>
              <a:t>TABLE OF CONTENTS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5400000">
            <a:off x="-1328784" y="285681"/>
            <a:ext cx="11215802" cy="9548835"/>
            <a:chOff x="0" y="0"/>
            <a:chExt cx="2953956" cy="2514919"/>
          </a:xfrm>
        </p:grpSpPr>
        <p:sp>
          <p:nvSpPr>
            <p:cNvPr name="Freeform 3" id="3"/>
            <p:cNvSpPr/>
            <p:nvPr/>
          </p:nvSpPr>
          <p:spPr>
            <a:xfrm flipH="false" flipV="false" rot="0">
              <a:off x="0" y="0"/>
              <a:ext cx="2953956" cy="2514920"/>
            </a:xfrm>
            <a:custGeom>
              <a:avLst/>
              <a:gdLst/>
              <a:ahLst/>
              <a:cxnLst/>
              <a:rect r="r" b="b" t="t" l="l"/>
              <a:pathLst>
                <a:path h="2514920" w="2953956">
                  <a:moveTo>
                    <a:pt x="0" y="0"/>
                  </a:moveTo>
                  <a:lnTo>
                    <a:pt x="2953956" y="0"/>
                  </a:lnTo>
                  <a:lnTo>
                    <a:pt x="2953956" y="2514920"/>
                  </a:lnTo>
                  <a:lnTo>
                    <a:pt x="0" y="2514920"/>
                  </a:lnTo>
                  <a:close/>
                </a:path>
              </a:pathLst>
            </a:custGeom>
            <a:solidFill>
              <a:srgbClr val="0B1541"/>
            </a:solidFill>
          </p:spPr>
        </p:sp>
        <p:sp>
          <p:nvSpPr>
            <p:cNvPr name="TextBox 4" id="4"/>
            <p:cNvSpPr txBox="true"/>
            <p:nvPr/>
          </p:nvSpPr>
          <p:spPr>
            <a:xfrm>
              <a:off x="0" y="-123825"/>
              <a:ext cx="2953956" cy="2638744"/>
            </a:xfrm>
            <a:prstGeom prst="rect">
              <a:avLst/>
            </a:prstGeom>
          </p:spPr>
          <p:txBody>
            <a:bodyPr anchor="ctr" rtlCol="false" tIns="50800" lIns="50800" bIns="50800" rIns="50800"/>
            <a:lstStyle/>
            <a:p>
              <a:pPr algn="ctr">
                <a:lnSpc>
                  <a:spcPts val="4420"/>
                </a:lnSpc>
              </a:pPr>
            </a:p>
          </p:txBody>
        </p:sp>
      </p:grpSp>
      <p:grpSp>
        <p:nvGrpSpPr>
          <p:cNvPr name="Group 5" id="5"/>
          <p:cNvGrpSpPr/>
          <p:nvPr/>
        </p:nvGrpSpPr>
        <p:grpSpPr>
          <a:xfrm rot="-5400000">
            <a:off x="10950260" y="5061438"/>
            <a:ext cx="12020550" cy="164123"/>
            <a:chOff x="0" y="0"/>
            <a:chExt cx="3165906" cy="43226"/>
          </a:xfrm>
        </p:grpSpPr>
        <p:sp>
          <p:nvSpPr>
            <p:cNvPr name="Freeform 6" id="6"/>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7" id="7"/>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8" id="8"/>
          <p:cNvGrpSpPr/>
          <p:nvPr/>
        </p:nvGrpSpPr>
        <p:grpSpPr>
          <a:xfrm rot="-5400000">
            <a:off x="12198101" y="4214632"/>
            <a:ext cx="11215802" cy="1690933"/>
            <a:chOff x="0" y="0"/>
            <a:chExt cx="2953956" cy="445349"/>
          </a:xfrm>
        </p:grpSpPr>
        <p:sp>
          <p:nvSpPr>
            <p:cNvPr name="Freeform 9" id="9"/>
            <p:cNvSpPr/>
            <p:nvPr/>
          </p:nvSpPr>
          <p:spPr>
            <a:xfrm flipH="false" flipV="false" rot="0">
              <a:off x="0" y="0"/>
              <a:ext cx="2953956" cy="445349"/>
            </a:xfrm>
            <a:custGeom>
              <a:avLst/>
              <a:gdLst/>
              <a:ahLst/>
              <a:cxnLst/>
              <a:rect r="r" b="b" t="t" l="l"/>
              <a:pathLst>
                <a:path h="445349" w="2953956">
                  <a:moveTo>
                    <a:pt x="0" y="0"/>
                  </a:moveTo>
                  <a:lnTo>
                    <a:pt x="2953956" y="0"/>
                  </a:lnTo>
                  <a:lnTo>
                    <a:pt x="2953956" y="445349"/>
                  </a:lnTo>
                  <a:lnTo>
                    <a:pt x="0" y="445349"/>
                  </a:lnTo>
                  <a:close/>
                </a:path>
              </a:pathLst>
            </a:custGeom>
            <a:solidFill>
              <a:srgbClr val="F5F1DC"/>
            </a:solidFill>
          </p:spPr>
        </p:sp>
        <p:sp>
          <p:nvSpPr>
            <p:cNvPr name="TextBox 10" id="10"/>
            <p:cNvSpPr txBox="true"/>
            <p:nvPr/>
          </p:nvSpPr>
          <p:spPr>
            <a:xfrm>
              <a:off x="0" y="-123825"/>
              <a:ext cx="2953956" cy="569174"/>
            </a:xfrm>
            <a:prstGeom prst="rect">
              <a:avLst/>
            </a:prstGeom>
          </p:spPr>
          <p:txBody>
            <a:bodyPr anchor="ctr" rtlCol="false" tIns="50800" lIns="50800" bIns="50800" rIns="50800"/>
            <a:lstStyle/>
            <a:p>
              <a:pPr algn="ctr">
                <a:lnSpc>
                  <a:spcPts val="4420"/>
                </a:lnSpc>
              </a:pPr>
            </a:p>
          </p:txBody>
        </p:sp>
      </p:grpSp>
      <p:grpSp>
        <p:nvGrpSpPr>
          <p:cNvPr name="Group 11" id="11"/>
          <p:cNvGrpSpPr/>
          <p:nvPr/>
        </p:nvGrpSpPr>
        <p:grpSpPr>
          <a:xfrm rot="-5400000">
            <a:off x="7271999" y="596230"/>
            <a:ext cx="13664400" cy="9094540"/>
            <a:chOff x="0" y="0"/>
            <a:chExt cx="18219200" cy="12126053"/>
          </a:xfrm>
        </p:grpSpPr>
        <p:grpSp>
          <p:nvGrpSpPr>
            <p:cNvPr name="Group 12" id="12"/>
            <p:cNvGrpSpPr/>
            <p:nvPr/>
          </p:nvGrpSpPr>
          <p:grpSpPr>
            <a:xfrm rot="0">
              <a:off x="1095900" y="855961"/>
              <a:ext cx="16027400" cy="218831"/>
              <a:chOff x="0" y="0"/>
              <a:chExt cx="3165906" cy="43226"/>
            </a:xfrm>
          </p:grpSpPr>
          <p:sp>
            <p:nvSpPr>
              <p:cNvPr name="Freeform 13" id="13"/>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14" id="14"/>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0">
              <a:off x="0" y="3285507"/>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8" id="18"/>
            <p:cNvGrpSpPr/>
            <p:nvPr/>
          </p:nvGrpSpPr>
          <p:grpSpPr>
            <a:xfrm rot="0">
              <a:off x="11570400" y="3285507"/>
              <a:ext cx="2788000" cy="93675"/>
              <a:chOff x="0" y="0"/>
              <a:chExt cx="547795" cy="18406"/>
            </a:xfrm>
          </p:grpSpPr>
          <p:sp>
            <p:nvSpPr>
              <p:cNvPr name="Freeform 19" id="1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0" id="2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21" id="21"/>
            <p:cNvGrpSpPr/>
            <p:nvPr/>
          </p:nvGrpSpPr>
          <p:grpSpPr>
            <a:xfrm rot="0">
              <a:off x="3860800" y="3285507"/>
              <a:ext cx="2788000" cy="93675"/>
              <a:chOff x="0" y="0"/>
              <a:chExt cx="547795" cy="18406"/>
            </a:xfrm>
          </p:grpSpPr>
          <p:sp>
            <p:nvSpPr>
              <p:cNvPr name="Freeform 22" id="2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3" id="2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24" id="24"/>
            <p:cNvGrpSpPr/>
            <p:nvPr/>
          </p:nvGrpSpPr>
          <p:grpSpPr>
            <a:xfrm rot="0">
              <a:off x="15431200" y="3285507"/>
              <a:ext cx="2788000" cy="93675"/>
              <a:chOff x="0" y="0"/>
              <a:chExt cx="547795" cy="18406"/>
            </a:xfrm>
          </p:grpSpPr>
          <p:sp>
            <p:nvSpPr>
              <p:cNvPr name="Freeform 25" id="25"/>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6" id="26"/>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27" id="27"/>
            <p:cNvGrpSpPr/>
            <p:nvPr/>
          </p:nvGrpSpPr>
          <p:grpSpPr>
            <a:xfrm rot="0">
              <a:off x="7715600" y="3285507"/>
              <a:ext cx="2788000" cy="93675"/>
              <a:chOff x="0" y="0"/>
              <a:chExt cx="547795" cy="18406"/>
            </a:xfrm>
          </p:grpSpPr>
          <p:sp>
            <p:nvSpPr>
              <p:cNvPr name="Freeform 28" id="28"/>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9" id="29"/>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30" id="30"/>
            <p:cNvGrpSpPr/>
            <p:nvPr/>
          </p:nvGrpSpPr>
          <p:grpSpPr>
            <a:xfrm rot="0">
              <a:off x="0" y="8069329"/>
              <a:ext cx="2788000" cy="93675"/>
              <a:chOff x="0" y="0"/>
              <a:chExt cx="547795" cy="18406"/>
            </a:xfrm>
          </p:grpSpPr>
          <p:sp>
            <p:nvSpPr>
              <p:cNvPr name="Freeform 31" id="31"/>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2" id="32"/>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33" id="33"/>
            <p:cNvGrpSpPr/>
            <p:nvPr/>
          </p:nvGrpSpPr>
          <p:grpSpPr>
            <a:xfrm rot="0">
              <a:off x="11570400" y="8069329"/>
              <a:ext cx="2788000" cy="93675"/>
              <a:chOff x="0" y="0"/>
              <a:chExt cx="547795" cy="18406"/>
            </a:xfrm>
          </p:grpSpPr>
          <p:sp>
            <p:nvSpPr>
              <p:cNvPr name="Freeform 34" id="3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5" id="3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36" id="36"/>
            <p:cNvGrpSpPr/>
            <p:nvPr/>
          </p:nvGrpSpPr>
          <p:grpSpPr>
            <a:xfrm rot="0">
              <a:off x="3860800" y="8069329"/>
              <a:ext cx="2788000" cy="93675"/>
              <a:chOff x="0" y="0"/>
              <a:chExt cx="547795" cy="18406"/>
            </a:xfrm>
          </p:grpSpPr>
          <p:sp>
            <p:nvSpPr>
              <p:cNvPr name="Freeform 37" id="3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8" id="3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39" id="39"/>
            <p:cNvGrpSpPr/>
            <p:nvPr/>
          </p:nvGrpSpPr>
          <p:grpSpPr>
            <a:xfrm rot="0">
              <a:off x="15431200" y="8069329"/>
              <a:ext cx="2788000" cy="93675"/>
              <a:chOff x="0" y="0"/>
              <a:chExt cx="547795" cy="18406"/>
            </a:xfrm>
          </p:grpSpPr>
          <p:sp>
            <p:nvSpPr>
              <p:cNvPr name="Freeform 40" id="4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41" id="4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42" id="42"/>
            <p:cNvGrpSpPr/>
            <p:nvPr/>
          </p:nvGrpSpPr>
          <p:grpSpPr>
            <a:xfrm rot="0">
              <a:off x="7715600" y="8069329"/>
              <a:ext cx="2788000" cy="93675"/>
              <a:chOff x="0" y="0"/>
              <a:chExt cx="547795" cy="18406"/>
            </a:xfrm>
          </p:grpSpPr>
          <p:sp>
            <p:nvSpPr>
              <p:cNvPr name="Freeform 43" id="4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44" id="4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45" id="45"/>
            <p:cNvGrpSpPr/>
            <p:nvPr/>
          </p:nvGrpSpPr>
          <p:grpSpPr>
            <a:xfrm rot="0">
              <a:off x="1095900" y="5589898"/>
              <a:ext cx="16027400" cy="218831"/>
              <a:chOff x="0" y="0"/>
              <a:chExt cx="3165906" cy="43226"/>
            </a:xfrm>
          </p:grpSpPr>
          <p:sp>
            <p:nvSpPr>
              <p:cNvPr name="Freeform 46" id="46"/>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47" id="47"/>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48" id="48"/>
            <p:cNvGrpSpPr/>
            <p:nvPr/>
          </p:nvGrpSpPr>
          <p:grpSpPr>
            <a:xfrm rot="5400000">
              <a:off x="3517479" y="593662"/>
              <a:ext cx="1930752" cy="743429"/>
              <a:chOff x="0" y="0"/>
              <a:chExt cx="812800" cy="312966"/>
            </a:xfrm>
          </p:grpSpPr>
          <p:sp>
            <p:nvSpPr>
              <p:cNvPr name="Freeform 49" id="4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50" id="5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51" id="51"/>
            <p:cNvGrpSpPr/>
            <p:nvPr/>
          </p:nvGrpSpPr>
          <p:grpSpPr>
            <a:xfrm rot="5400000">
              <a:off x="4153285" y="635806"/>
              <a:ext cx="659140" cy="659140"/>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3" id="5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54" id="54"/>
            <p:cNvGrpSpPr/>
            <p:nvPr/>
          </p:nvGrpSpPr>
          <p:grpSpPr>
            <a:xfrm rot="7531530">
              <a:off x="8627140" y="1449622"/>
              <a:ext cx="1930752" cy="743429"/>
              <a:chOff x="0" y="0"/>
              <a:chExt cx="812800" cy="312966"/>
            </a:xfrm>
          </p:grpSpPr>
          <p:sp>
            <p:nvSpPr>
              <p:cNvPr name="Freeform 55" id="55"/>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22BF7E"/>
              </a:solidFill>
            </p:spPr>
          </p:sp>
          <p:sp>
            <p:nvSpPr>
              <p:cNvPr name="TextBox 56" id="56"/>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57" id="57"/>
            <p:cNvGrpSpPr/>
            <p:nvPr/>
          </p:nvGrpSpPr>
          <p:grpSpPr>
            <a:xfrm rot="7531530">
              <a:off x="9262946" y="1491767"/>
              <a:ext cx="659140" cy="659140"/>
              <a:chOff x="0" y="0"/>
              <a:chExt cx="812800" cy="812800"/>
            </a:xfrm>
          </p:grpSpPr>
          <p:sp>
            <p:nvSpPr>
              <p:cNvPr name="Freeform 58" id="5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9" id="59"/>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60" id="60"/>
            <p:cNvGrpSpPr/>
            <p:nvPr/>
          </p:nvGrpSpPr>
          <p:grpSpPr>
            <a:xfrm rot="4098149">
              <a:off x="3889194" y="10719935"/>
              <a:ext cx="1930752" cy="743429"/>
              <a:chOff x="0" y="0"/>
              <a:chExt cx="812800" cy="312966"/>
            </a:xfrm>
          </p:grpSpPr>
          <p:sp>
            <p:nvSpPr>
              <p:cNvPr name="Freeform 61" id="61"/>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62" id="62"/>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63" id="63"/>
            <p:cNvGrpSpPr/>
            <p:nvPr/>
          </p:nvGrpSpPr>
          <p:grpSpPr>
            <a:xfrm rot="4098149">
              <a:off x="4524999" y="10762080"/>
              <a:ext cx="659140" cy="659140"/>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5" id="65"/>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66" id="66"/>
            <p:cNvGrpSpPr/>
            <p:nvPr/>
          </p:nvGrpSpPr>
          <p:grpSpPr>
            <a:xfrm rot="0">
              <a:off x="9220802" y="10926527"/>
              <a:ext cx="1930752" cy="743429"/>
              <a:chOff x="0" y="0"/>
              <a:chExt cx="812800" cy="312966"/>
            </a:xfrm>
          </p:grpSpPr>
          <p:sp>
            <p:nvSpPr>
              <p:cNvPr name="Freeform 67" id="67"/>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68" id="68"/>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69" id="69"/>
            <p:cNvGrpSpPr/>
            <p:nvPr/>
          </p:nvGrpSpPr>
          <p:grpSpPr>
            <a:xfrm rot="0">
              <a:off x="9856607" y="10968671"/>
              <a:ext cx="659140" cy="659140"/>
              <a:chOff x="0" y="0"/>
              <a:chExt cx="812800" cy="812800"/>
            </a:xfrm>
          </p:grpSpPr>
          <p:sp>
            <p:nvSpPr>
              <p:cNvPr name="Freeform 70" id="7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1" id="71"/>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72" id="72"/>
            <p:cNvGrpSpPr/>
            <p:nvPr/>
          </p:nvGrpSpPr>
          <p:grpSpPr>
            <a:xfrm rot="-5620548">
              <a:off x="12840443" y="4230963"/>
              <a:ext cx="1930752" cy="743429"/>
              <a:chOff x="0" y="0"/>
              <a:chExt cx="812800" cy="312966"/>
            </a:xfrm>
          </p:grpSpPr>
          <p:sp>
            <p:nvSpPr>
              <p:cNvPr name="Freeform 73" id="73"/>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74" id="74"/>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75" id="75"/>
            <p:cNvGrpSpPr/>
            <p:nvPr/>
          </p:nvGrpSpPr>
          <p:grpSpPr>
            <a:xfrm rot="-5620548">
              <a:off x="13476249" y="4273107"/>
              <a:ext cx="659140" cy="659140"/>
              <a:chOff x="0" y="0"/>
              <a:chExt cx="812800" cy="812800"/>
            </a:xfrm>
          </p:grpSpPr>
          <p:sp>
            <p:nvSpPr>
              <p:cNvPr name="Freeform 76" id="7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7" id="77"/>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78" id="78"/>
          <p:cNvGrpSpPr/>
          <p:nvPr/>
        </p:nvGrpSpPr>
        <p:grpSpPr>
          <a:xfrm rot="0">
            <a:off x="10879955" y="-192360"/>
            <a:ext cx="5716514" cy="8524014"/>
            <a:chOff x="0" y="0"/>
            <a:chExt cx="7622019" cy="11365351"/>
          </a:xfrm>
        </p:grpSpPr>
        <p:grpSp>
          <p:nvGrpSpPr>
            <p:cNvPr name="Group 79" id="79"/>
            <p:cNvGrpSpPr/>
            <p:nvPr/>
          </p:nvGrpSpPr>
          <p:grpSpPr>
            <a:xfrm rot="0">
              <a:off x="4062685" y="3907822"/>
              <a:ext cx="259157" cy="922763"/>
              <a:chOff x="0" y="0"/>
              <a:chExt cx="39938" cy="142206"/>
            </a:xfrm>
          </p:grpSpPr>
          <p:sp>
            <p:nvSpPr>
              <p:cNvPr name="Freeform 80" id="8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81" id="81"/>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82" id="82"/>
            <p:cNvGrpSpPr/>
            <p:nvPr/>
          </p:nvGrpSpPr>
          <p:grpSpPr>
            <a:xfrm rot="0">
              <a:off x="6732983" y="3907822"/>
              <a:ext cx="259157" cy="922763"/>
              <a:chOff x="0" y="0"/>
              <a:chExt cx="39938" cy="142206"/>
            </a:xfrm>
          </p:grpSpPr>
          <p:sp>
            <p:nvSpPr>
              <p:cNvPr name="Freeform 83" id="8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84" id="84"/>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85" id="85"/>
            <p:cNvGrpSpPr/>
            <p:nvPr/>
          </p:nvGrpSpPr>
          <p:grpSpPr>
            <a:xfrm rot="0">
              <a:off x="4062685" y="7167221"/>
              <a:ext cx="259157" cy="922763"/>
              <a:chOff x="0" y="0"/>
              <a:chExt cx="39938" cy="142206"/>
            </a:xfrm>
          </p:grpSpPr>
          <p:sp>
            <p:nvSpPr>
              <p:cNvPr name="Freeform 86" id="8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87" id="87"/>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88" id="88"/>
            <p:cNvGrpSpPr/>
            <p:nvPr/>
          </p:nvGrpSpPr>
          <p:grpSpPr>
            <a:xfrm rot="0">
              <a:off x="6732983" y="7167221"/>
              <a:ext cx="259157" cy="922763"/>
              <a:chOff x="0" y="0"/>
              <a:chExt cx="39938" cy="142206"/>
            </a:xfrm>
          </p:grpSpPr>
          <p:sp>
            <p:nvSpPr>
              <p:cNvPr name="Freeform 89" id="8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0" id="90"/>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91" id="91"/>
            <p:cNvGrpSpPr/>
            <p:nvPr/>
          </p:nvGrpSpPr>
          <p:grpSpPr>
            <a:xfrm rot="1071862">
              <a:off x="1181574" y="6064359"/>
              <a:ext cx="259157" cy="922763"/>
              <a:chOff x="0" y="0"/>
              <a:chExt cx="39938" cy="142206"/>
            </a:xfrm>
          </p:grpSpPr>
          <p:sp>
            <p:nvSpPr>
              <p:cNvPr name="Freeform 92" id="92"/>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3" id="93"/>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94" id="94"/>
            <p:cNvGrpSpPr/>
            <p:nvPr/>
          </p:nvGrpSpPr>
          <p:grpSpPr>
            <a:xfrm rot="1071862">
              <a:off x="3723125" y="6883513"/>
              <a:ext cx="259157" cy="922763"/>
              <a:chOff x="0" y="0"/>
              <a:chExt cx="39938" cy="142206"/>
            </a:xfrm>
          </p:grpSpPr>
          <p:sp>
            <p:nvSpPr>
              <p:cNvPr name="Freeform 95" id="95"/>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6" id="96"/>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97" id="97"/>
            <p:cNvGrpSpPr/>
            <p:nvPr/>
          </p:nvGrpSpPr>
          <p:grpSpPr>
            <a:xfrm rot="1071862">
              <a:off x="181705" y="9166608"/>
              <a:ext cx="259157" cy="922763"/>
              <a:chOff x="0" y="0"/>
              <a:chExt cx="39938" cy="142206"/>
            </a:xfrm>
          </p:grpSpPr>
          <p:sp>
            <p:nvSpPr>
              <p:cNvPr name="Freeform 98" id="9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9" id="99"/>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100" id="100"/>
            <p:cNvGrpSpPr/>
            <p:nvPr/>
          </p:nvGrpSpPr>
          <p:grpSpPr>
            <a:xfrm rot="1071862">
              <a:off x="2723256" y="9985762"/>
              <a:ext cx="259157" cy="922763"/>
              <a:chOff x="0" y="0"/>
              <a:chExt cx="39938" cy="142206"/>
            </a:xfrm>
          </p:grpSpPr>
          <p:sp>
            <p:nvSpPr>
              <p:cNvPr name="Freeform 101" id="101"/>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02" id="102"/>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sp>
          <p:nvSpPr>
            <p:cNvPr name="Freeform 103" id="103"/>
            <p:cNvSpPr/>
            <p:nvPr/>
          </p:nvSpPr>
          <p:spPr>
            <a:xfrm flipH="false" flipV="false" rot="-9721201">
              <a:off x="1226583" y="2546320"/>
              <a:ext cx="4252364" cy="3907822"/>
            </a:xfrm>
            <a:custGeom>
              <a:avLst/>
              <a:gdLst/>
              <a:ahLst/>
              <a:cxnLst/>
              <a:rect r="r" b="b" t="t" l="l"/>
              <a:pathLst>
                <a:path h="3907822" w="4252364">
                  <a:moveTo>
                    <a:pt x="0" y="0"/>
                  </a:moveTo>
                  <a:lnTo>
                    <a:pt x="4252364" y="0"/>
                  </a:lnTo>
                  <a:lnTo>
                    <a:pt x="4252364" y="3907821"/>
                  </a:lnTo>
                  <a:lnTo>
                    <a:pt x="0" y="3907821"/>
                  </a:lnTo>
                  <a:lnTo>
                    <a:pt x="0" y="0"/>
                  </a:lnTo>
                  <a:close/>
                </a:path>
              </a:pathLst>
            </a:custGeom>
            <a:blipFill>
              <a:blip r:embed="rId2"/>
              <a:stretch>
                <a:fillRect l="0" t="-20079" r="0" b="-2015"/>
              </a:stretch>
            </a:blipFill>
          </p:spPr>
        </p:sp>
        <p:grpSp>
          <p:nvGrpSpPr>
            <p:cNvPr name="Group 104" id="104"/>
            <p:cNvGrpSpPr/>
            <p:nvPr/>
          </p:nvGrpSpPr>
          <p:grpSpPr>
            <a:xfrm rot="-9721201">
              <a:off x="764629" y="5697725"/>
              <a:ext cx="2703356" cy="5381796"/>
              <a:chOff x="0" y="0"/>
              <a:chExt cx="544375" cy="1083733"/>
            </a:xfrm>
          </p:grpSpPr>
          <p:sp>
            <p:nvSpPr>
              <p:cNvPr name="Freeform 105" id="105"/>
              <p:cNvSpPr/>
              <p:nvPr/>
            </p:nvSpPr>
            <p:spPr>
              <a:xfrm flipH="false" flipV="false" rot="0">
                <a:off x="0" y="0"/>
                <a:ext cx="544375" cy="1083733"/>
              </a:xfrm>
              <a:custGeom>
                <a:avLst/>
                <a:gdLst/>
                <a:ahLst/>
                <a:cxnLst/>
                <a:rect r="r" b="b" t="t" l="l"/>
                <a:pathLst>
                  <a:path h="1083733" w="544375">
                    <a:moveTo>
                      <a:pt x="195773" y="0"/>
                    </a:moveTo>
                    <a:lnTo>
                      <a:pt x="348603" y="0"/>
                    </a:lnTo>
                    <a:cubicBezTo>
                      <a:pt x="400525" y="0"/>
                      <a:pt x="450320" y="20626"/>
                      <a:pt x="487035" y="57341"/>
                    </a:cubicBezTo>
                    <a:cubicBezTo>
                      <a:pt x="523749" y="94055"/>
                      <a:pt x="544375" y="143851"/>
                      <a:pt x="544375" y="195773"/>
                    </a:cubicBezTo>
                    <a:lnTo>
                      <a:pt x="544375" y="887961"/>
                    </a:lnTo>
                    <a:cubicBezTo>
                      <a:pt x="544375" y="939883"/>
                      <a:pt x="523749" y="989678"/>
                      <a:pt x="487035" y="1026393"/>
                    </a:cubicBezTo>
                    <a:cubicBezTo>
                      <a:pt x="450320" y="1063107"/>
                      <a:pt x="400525" y="1083733"/>
                      <a:pt x="348603" y="1083733"/>
                    </a:cubicBezTo>
                    <a:lnTo>
                      <a:pt x="195773" y="1083733"/>
                    </a:lnTo>
                    <a:cubicBezTo>
                      <a:pt x="143851" y="1083733"/>
                      <a:pt x="94055" y="1063107"/>
                      <a:pt x="57341" y="1026393"/>
                    </a:cubicBezTo>
                    <a:cubicBezTo>
                      <a:pt x="20626" y="989678"/>
                      <a:pt x="0" y="939883"/>
                      <a:pt x="0" y="887961"/>
                    </a:cubicBezTo>
                    <a:lnTo>
                      <a:pt x="0" y="195773"/>
                    </a:lnTo>
                    <a:cubicBezTo>
                      <a:pt x="0" y="143851"/>
                      <a:pt x="20626" y="94055"/>
                      <a:pt x="57341" y="57341"/>
                    </a:cubicBezTo>
                    <a:cubicBezTo>
                      <a:pt x="94055" y="20626"/>
                      <a:pt x="143851" y="0"/>
                      <a:pt x="195773" y="0"/>
                    </a:cubicBezTo>
                    <a:close/>
                  </a:path>
                </a:pathLst>
              </a:custGeom>
              <a:solidFill>
                <a:srgbClr val="1F3B9B"/>
              </a:solidFill>
              <a:ln cap="rnd">
                <a:noFill/>
                <a:prstDash val="solid"/>
                <a:round/>
              </a:ln>
            </p:spPr>
          </p:sp>
          <p:sp>
            <p:nvSpPr>
              <p:cNvPr name="TextBox 106" id="106"/>
              <p:cNvSpPr txBox="true"/>
              <p:nvPr/>
            </p:nvSpPr>
            <p:spPr>
              <a:xfrm>
                <a:off x="0" y="-123825"/>
                <a:ext cx="544375" cy="1207558"/>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07" id="107"/>
            <p:cNvGrpSpPr/>
            <p:nvPr/>
          </p:nvGrpSpPr>
          <p:grpSpPr>
            <a:xfrm rot="-9721201">
              <a:off x="1002528" y="8203842"/>
              <a:ext cx="1781474" cy="1744101"/>
              <a:chOff x="0" y="0"/>
              <a:chExt cx="358736" cy="351210"/>
            </a:xfrm>
          </p:grpSpPr>
          <p:sp>
            <p:nvSpPr>
              <p:cNvPr name="Freeform 108" id="108"/>
              <p:cNvSpPr/>
              <p:nvPr/>
            </p:nvSpPr>
            <p:spPr>
              <a:xfrm flipH="false" flipV="false" rot="0">
                <a:off x="0" y="0"/>
                <a:ext cx="358736" cy="351210"/>
              </a:xfrm>
              <a:custGeom>
                <a:avLst/>
                <a:gdLst/>
                <a:ahLst/>
                <a:cxnLst/>
                <a:rect r="r" b="b" t="t" l="l"/>
                <a:pathLst>
                  <a:path h="351210" w="358736">
                    <a:moveTo>
                      <a:pt x="175605" y="0"/>
                    </a:moveTo>
                    <a:lnTo>
                      <a:pt x="183131" y="0"/>
                    </a:lnTo>
                    <a:cubicBezTo>
                      <a:pt x="280115" y="0"/>
                      <a:pt x="358736" y="78621"/>
                      <a:pt x="358736" y="175605"/>
                    </a:cubicBezTo>
                    <a:lnTo>
                      <a:pt x="358736" y="175605"/>
                    </a:lnTo>
                    <a:cubicBezTo>
                      <a:pt x="358736" y="272589"/>
                      <a:pt x="280115" y="351210"/>
                      <a:pt x="183131" y="351210"/>
                    </a:cubicBezTo>
                    <a:lnTo>
                      <a:pt x="175605" y="351210"/>
                    </a:lnTo>
                    <a:cubicBezTo>
                      <a:pt x="78621" y="351210"/>
                      <a:pt x="0" y="272589"/>
                      <a:pt x="0" y="175605"/>
                    </a:cubicBezTo>
                    <a:lnTo>
                      <a:pt x="0" y="175605"/>
                    </a:lnTo>
                    <a:cubicBezTo>
                      <a:pt x="0" y="78621"/>
                      <a:pt x="78621" y="0"/>
                      <a:pt x="175605" y="0"/>
                    </a:cubicBezTo>
                    <a:close/>
                  </a:path>
                </a:pathLst>
              </a:custGeom>
              <a:solidFill>
                <a:srgbClr val="4C62AF"/>
              </a:solidFill>
              <a:ln cap="rnd">
                <a:noFill/>
                <a:prstDash val="solid"/>
                <a:round/>
              </a:ln>
            </p:spPr>
          </p:sp>
          <p:sp>
            <p:nvSpPr>
              <p:cNvPr name="TextBox 109" id="109"/>
              <p:cNvSpPr txBox="true"/>
              <p:nvPr/>
            </p:nvSpPr>
            <p:spPr>
              <a:xfrm>
                <a:off x="0" y="-123825"/>
                <a:ext cx="358736" cy="475035"/>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10" id="110"/>
            <p:cNvGrpSpPr/>
            <p:nvPr/>
          </p:nvGrpSpPr>
          <p:grpSpPr>
            <a:xfrm rot="-9721201">
              <a:off x="1438200" y="6010790"/>
              <a:ext cx="2479114" cy="1295618"/>
              <a:chOff x="0" y="0"/>
              <a:chExt cx="499220" cy="260899"/>
            </a:xfrm>
          </p:grpSpPr>
          <p:sp>
            <p:nvSpPr>
              <p:cNvPr name="Freeform 111" id="111"/>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4C62AF"/>
              </a:solidFill>
              <a:ln cap="rnd">
                <a:noFill/>
                <a:prstDash val="solid"/>
                <a:round/>
              </a:ln>
            </p:spPr>
          </p:sp>
          <p:sp>
            <p:nvSpPr>
              <p:cNvPr name="TextBox 112" id="112"/>
              <p:cNvSpPr txBox="true"/>
              <p:nvPr/>
            </p:nvSpPr>
            <p:spPr>
              <a:xfrm>
                <a:off x="0" y="-123825"/>
                <a:ext cx="499220" cy="384724"/>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13" id="113"/>
            <p:cNvGrpSpPr/>
            <p:nvPr/>
          </p:nvGrpSpPr>
          <p:grpSpPr>
            <a:xfrm rot="-9721201">
              <a:off x="3104813" y="6096645"/>
              <a:ext cx="824710" cy="99663"/>
              <a:chOff x="0" y="0"/>
              <a:chExt cx="166072" cy="20069"/>
            </a:xfrm>
          </p:grpSpPr>
          <p:sp>
            <p:nvSpPr>
              <p:cNvPr name="Freeform 114" id="114"/>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15" id="115"/>
              <p:cNvSpPr txBox="true"/>
              <p:nvPr/>
            </p:nvSpPr>
            <p:spPr>
              <a:xfrm>
                <a:off x="0" y="-123825"/>
                <a:ext cx="166072" cy="143894"/>
              </a:xfrm>
              <a:prstGeom prst="rect">
                <a:avLst/>
              </a:prstGeom>
            </p:spPr>
            <p:txBody>
              <a:bodyPr anchor="ctr" rtlCol="false" tIns="38877" lIns="38877" bIns="38877" rIns="38877"/>
              <a:lstStyle/>
              <a:p>
                <a:pPr algn="ctr">
                  <a:lnSpc>
                    <a:spcPts val="4419"/>
                  </a:lnSpc>
                </a:pPr>
              </a:p>
            </p:txBody>
          </p:sp>
        </p:grpSp>
        <p:grpSp>
          <p:nvGrpSpPr>
            <p:cNvPr name="Group 116" id="116"/>
            <p:cNvGrpSpPr/>
            <p:nvPr/>
          </p:nvGrpSpPr>
          <p:grpSpPr>
            <a:xfrm rot="-9721201">
              <a:off x="1886687" y="5701323"/>
              <a:ext cx="824710" cy="99663"/>
              <a:chOff x="0" y="0"/>
              <a:chExt cx="166072" cy="20069"/>
            </a:xfrm>
          </p:grpSpPr>
          <p:sp>
            <p:nvSpPr>
              <p:cNvPr name="Freeform 117" id="117"/>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18" id="118"/>
              <p:cNvSpPr txBox="true"/>
              <p:nvPr/>
            </p:nvSpPr>
            <p:spPr>
              <a:xfrm>
                <a:off x="0" y="-123825"/>
                <a:ext cx="166072" cy="143894"/>
              </a:xfrm>
              <a:prstGeom prst="rect">
                <a:avLst/>
              </a:prstGeom>
            </p:spPr>
            <p:txBody>
              <a:bodyPr anchor="ctr" rtlCol="false" tIns="38877" lIns="38877" bIns="38877" rIns="38877"/>
              <a:lstStyle/>
              <a:p>
                <a:pPr algn="ctr">
                  <a:lnSpc>
                    <a:spcPts val="4419"/>
                  </a:lnSpc>
                </a:pPr>
              </a:p>
            </p:txBody>
          </p:sp>
        </p:grpSp>
        <p:grpSp>
          <p:nvGrpSpPr>
            <p:cNvPr name="Group 119" id="119"/>
            <p:cNvGrpSpPr/>
            <p:nvPr/>
          </p:nvGrpSpPr>
          <p:grpSpPr>
            <a:xfrm rot="-8791664">
              <a:off x="3458499" y="8109008"/>
              <a:ext cx="450227" cy="166499"/>
              <a:chOff x="0" y="0"/>
              <a:chExt cx="90662" cy="33528"/>
            </a:xfrm>
          </p:grpSpPr>
          <p:sp>
            <p:nvSpPr>
              <p:cNvPr name="Freeform 120" id="120"/>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121" id="121"/>
              <p:cNvSpPr txBox="true"/>
              <p:nvPr/>
            </p:nvSpPr>
            <p:spPr>
              <a:xfrm>
                <a:off x="8500" y="-120682"/>
                <a:ext cx="73663" cy="151067"/>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22" id="122"/>
            <p:cNvGrpSpPr/>
            <p:nvPr/>
          </p:nvGrpSpPr>
          <p:grpSpPr>
            <a:xfrm rot="1095631">
              <a:off x="1131804" y="7416897"/>
              <a:ext cx="2365175" cy="725067"/>
              <a:chOff x="0" y="0"/>
              <a:chExt cx="597833" cy="183271"/>
            </a:xfrm>
          </p:grpSpPr>
          <p:sp>
            <p:nvSpPr>
              <p:cNvPr name="Freeform 123" id="123"/>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124" id="124"/>
              <p:cNvSpPr txBox="true"/>
              <p:nvPr/>
            </p:nvSpPr>
            <p:spPr>
              <a:xfrm>
                <a:off x="127000" y="-123825"/>
                <a:ext cx="343833" cy="307096"/>
              </a:xfrm>
              <a:prstGeom prst="rect">
                <a:avLst/>
              </a:prstGeom>
            </p:spPr>
            <p:txBody>
              <a:bodyPr anchor="ctr" rtlCol="false" tIns="52217" lIns="52217" bIns="52217" rIns="52217"/>
              <a:lstStyle/>
              <a:p>
                <a:pPr algn="ctr">
                  <a:lnSpc>
                    <a:spcPts val="4420"/>
                  </a:lnSpc>
                </a:pPr>
              </a:p>
            </p:txBody>
          </p:sp>
        </p:grpSp>
        <p:grpSp>
          <p:nvGrpSpPr>
            <p:cNvPr name="Group 125" id="125"/>
            <p:cNvGrpSpPr/>
            <p:nvPr/>
          </p:nvGrpSpPr>
          <p:grpSpPr>
            <a:xfrm rot="1095631">
              <a:off x="2779504" y="8242882"/>
              <a:ext cx="266384" cy="2452549"/>
              <a:chOff x="0" y="0"/>
              <a:chExt cx="39938" cy="367705"/>
            </a:xfrm>
          </p:grpSpPr>
          <p:sp>
            <p:nvSpPr>
              <p:cNvPr name="Freeform 126" id="126"/>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127" id="127"/>
              <p:cNvSpPr txBox="true"/>
              <p:nvPr/>
            </p:nvSpPr>
            <p:spPr>
              <a:xfrm>
                <a:off x="0" y="-123825"/>
                <a:ext cx="39938" cy="491530"/>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28" id="128"/>
            <p:cNvGrpSpPr/>
            <p:nvPr/>
          </p:nvGrpSpPr>
          <p:grpSpPr>
            <a:xfrm rot="-9704368">
              <a:off x="272742" y="10020475"/>
              <a:ext cx="2365175" cy="725067"/>
              <a:chOff x="0" y="0"/>
              <a:chExt cx="597833" cy="183271"/>
            </a:xfrm>
          </p:grpSpPr>
          <p:sp>
            <p:nvSpPr>
              <p:cNvPr name="Freeform 129" id="129"/>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130" id="130"/>
              <p:cNvSpPr txBox="true"/>
              <p:nvPr/>
            </p:nvSpPr>
            <p:spPr>
              <a:xfrm>
                <a:off x="127000" y="-123825"/>
                <a:ext cx="343833" cy="307096"/>
              </a:xfrm>
              <a:prstGeom prst="rect">
                <a:avLst/>
              </a:prstGeom>
            </p:spPr>
            <p:txBody>
              <a:bodyPr anchor="ctr" rtlCol="false" tIns="52217" lIns="52217" bIns="52217" rIns="52217"/>
              <a:lstStyle/>
              <a:p>
                <a:pPr algn="ctr">
                  <a:lnSpc>
                    <a:spcPts val="4420"/>
                  </a:lnSpc>
                </a:pPr>
              </a:p>
            </p:txBody>
          </p:sp>
        </p:grpSp>
        <p:sp>
          <p:nvSpPr>
            <p:cNvPr name="Freeform 131" id="131"/>
            <p:cNvSpPr/>
            <p:nvPr/>
          </p:nvSpPr>
          <p:spPr>
            <a:xfrm flipH="false" flipV="false" rot="-10800000">
              <a:off x="3369655"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132" id="132"/>
            <p:cNvGrpSpPr/>
            <p:nvPr/>
          </p:nvGrpSpPr>
          <p:grpSpPr>
            <a:xfrm rot="-10800000">
              <a:off x="4168370" y="3343189"/>
              <a:ext cx="2703356" cy="5381796"/>
              <a:chOff x="0" y="0"/>
              <a:chExt cx="544375" cy="1083733"/>
            </a:xfrm>
          </p:grpSpPr>
          <p:sp>
            <p:nvSpPr>
              <p:cNvPr name="Freeform 133" id="133"/>
              <p:cNvSpPr/>
              <p:nvPr/>
            </p:nvSpPr>
            <p:spPr>
              <a:xfrm flipH="false" flipV="false" rot="0">
                <a:off x="0" y="0"/>
                <a:ext cx="544375" cy="1083733"/>
              </a:xfrm>
              <a:custGeom>
                <a:avLst/>
                <a:gdLst/>
                <a:ahLst/>
                <a:cxnLst/>
                <a:rect r="r" b="b" t="t" l="l"/>
                <a:pathLst>
                  <a:path h="1083733" w="544375">
                    <a:moveTo>
                      <a:pt x="195773" y="0"/>
                    </a:moveTo>
                    <a:lnTo>
                      <a:pt x="348603" y="0"/>
                    </a:lnTo>
                    <a:cubicBezTo>
                      <a:pt x="400525" y="0"/>
                      <a:pt x="450320" y="20626"/>
                      <a:pt x="487035" y="57341"/>
                    </a:cubicBezTo>
                    <a:cubicBezTo>
                      <a:pt x="523749" y="94055"/>
                      <a:pt x="544375" y="143851"/>
                      <a:pt x="544375" y="195773"/>
                    </a:cubicBezTo>
                    <a:lnTo>
                      <a:pt x="544375" y="887961"/>
                    </a:lnTo>
                    <a:cubicBezTo>
                      <a:pt x="544375" y="939883"/>
                      <a:pt x="523749" y="989678"/>
                      <a:pt x="487035" y="1026393"/>
                    </a:cubicBezTo>
                    <a:cubicBezTo>
                      <a:pt x="450320" y="1063107"/>
                      <a:pt x="400525" y="1083733"/>
                      <a:pt x="348603" y="1083733"/>
                    </a:cubicBezTo>
                    <a:lnTo>
                      <a:pt x="195773" y="1083733"/>
                    </a:lnTo>
                    <a:cubicBezTo>
                      <a:pt x="143851" y="1083733"/>
                      <a:pt x="94055" y="1063107"/>
                      <a:pt x="57341" y="1026393"/>
                    </a:cubicBezTo>
                    <a:cubicBezTo>
                      <a:pt x="20626" y="989678"/>
                      <a:pt x="0" y="939883"/>
                      <a:pt x="0" y="887961"/>
                    </a:cubicBezTo>
                    <a:lnTo>
                      <a:pt x="0" y="195773"/>
                    </a:lnTo>
                    <a:cubicBezTo>
                      <a:pt x="0" y="143851"/>
                      <a:pt x="20626" y="94055"/>
                      <a:pt x="57341" y="57341"/>
                    </a:cubicBezTo>
                    <a:cubicBezTo>
                      <a:pt x="94055" y="20626"/>
                      <a:pt x="143851" y="0"/>
                      <a:pt x="195773" y="0"/>
                    </a:cubicBezTo>
                    <a:close/>
                  </a:path>
                </a:pathLst>
              </a:custGeom>
              <a:solidFill>
                <a:srgbClr val="F88219"/>
              </a:solidFill>
            </p:spPr>
          </p:sp>
          <p:sp>
            <p:nvSpPr>
              <p:cNvPr name="TextBox 134" id="134"/>
              <p:cNvSpPr txBox="true"/>
              <p:nvPr/>
            </p:nvSpPr>
            <p:spPr>
              <a:xfrm>
                <a:off x="0" y="-123825"/>
                <a:ext cx="544375" cy="1207558"/>
              </a:xfrm>
              <a:prstGeom prst="rect">
                <a:avLst/>
              </a:prstGeom>
            </p:spPr>
            <p:txBody>
              <a:bodyPr anchor="ctr" rtlCol="false" tIns="38877" lIns="38877" bIns="38877" rIns="38877"/>
              <a:lstStyle/>
              <a:p>
                <a:pPr algn="ctr">
                  <a:lnSpc>
                    <a:spcPts val="4419"/>
                  </a:lnSpc>
                </a:pPr>
              </a:p>
            </p:txBody>
          </p:sp>
        </p:grpSp>
        <p:grpSp>
          <p:nvGrpSpPr>
            <p:cNvPr name="Group 135" id="135"/>
            <p:cNvGrpSpPr/>
            <p:nvPr/>
          </p:nvGrpSpPr>
          <p:grpSpPr>
            <a:xfrm rot="-10800000">
              <a:off x="4629311" y="5884593"/>
              <a:ext cx="1781474" cy="1744101"/>
              <a:chOff x="0" y="0"/>
              <a:chExt cx="358736" cy="351210"/>
            </a:xfrm>
          </p:grpSpPr>
          <p:sp>
            <p:nvSpPr>
              <p:cNvPr name="Freeform 136" id="136"/>
              <p:cNvSpPr/>
              <p:nvPr/>
            </p:nvSpPr>
            <p:spPr>
              <a:xfrm flipH="false" flipV="false" rot="0">
                <a:off x="0" y="0"/>
                <a:ext cx="358736" cy="351210"/>
              </a:xfrm>
              <a:custGeom>
                <a:avLst/>
                <a:gdLst/>
                <a:ahLst/>
                <a:cxnLst/>
                <a:rect r="r" b="b" t="t" l="l"/>
                <a:pathLst>
                  <a:path h="351210" w="358736">
                    <a:moveTo>
                      <a:pt x="148541" y="0"/>
                    </a:moveTo>
                    <a:lnTo>
                      <a:pt x="210195" y="0"/>
                    </a:lnTo>
                    <a:cubicBezTo>
                      <a:pt x="249590" y="0"/>
                      <a:pt x="287372" y="15650"/>
                      <a:pt x="315229" y="43507"/>
                    </a:cubicBezTo>
                    <a:cubicBezTo>
                      <a:pt x="343086" y="71363"/>
                      <a:pt x="358736" y="109145"/>
                      <a:pt x="358736" y="148541"/>
                    </a:cubicBezTo>
                    <a:lnTo>
                      <a:pt x="358736" y="202669"/>
                    </a:lnTo>
                    <a:cubicBezTo>
                      <a:pt x="358736" y="242064"/>
                      <a:pt x="343086" y="279846"/>
                      <a:pt x="315229" y="307703"/>
                    </a:cubicBezTo>
                    <a:cubicBezTo>
                      <a:pt x="287372" y="335560"/>
                      <a:pt x="249590" y="351210"/>
                      <a:pt x="210195" y="351210"/>
                    </a:cubicBezTo>
                    <a:lnTo>
                      <a:pt x="148541" y="351210"/>
                    </a:lnTo>
                    <a:cubicBezTo>
                      <a:pt x="109145" y="351210"/>
                      <a:pt x="71363" y="335560"/>
                      <a:pt x="43507" y="307703"/>
                    </a:cubicBezTo>
                    <a:cubicBezTo>
                      <a:pt x="15650" y="279846"/>
                      <a:pt x="0" y="242064"/>
                      <a:pt x="0" y="202669"/>
                    </a:cubicBezTo>
                    <a:lnTo>
                      <a:pt x="0" y="148541"/>
                    </a:lnTo>
                    <a:cubicBezTo>
                      <a:pt x="0" y="109145"/>
                      <a:pt x="15650" y="71363"/>
                      <a:pt x="43507" y="43507"/>
                    </a:cubicBezTo>
                    <a:cubicBezTo>
                      <a:pt x="71363" y="15650"/>
                      <a:pt x="109145" y="0"/>
                      <a:pt x="148541" y="0"/>
                    </a:cubicBezTo>
                    <a:close/>
                  </a:path>
                </a:pathLst>
              </a:custGeom>
              <a:solidFill>
                <a:srgbClr val="F99B47"/>
              </a:solidFill>
            </p:spPr>
          </p:sp>
          <p:sp>
            <p:nvSpPr>
              <p:cNvPr name="TextBox 137" id="137"/>
              <p:cNvSpPr txBox="true"/>
              <p:nvPr/>
            </p:nvSpPr>
            <p:spPr>
              <a:xfrm>
                <a:off x="0" y="-123825"/>
                <a:ext cx="358736" cy="475035"/>
              </a:xfrm>
              <a:prstGeom prst="rect">
                <a:avLst/>
              </a:prstGeom>
            </p:spPr>
            <p:txBody>
              <a:bodyPr anchor="ctr" rtlCol="false" tIns="38877" lIns="38877" bIns="38877" rIns="38877"/>
              <a:lstStyle/>
              <a:p>
                <a:pPr algn="ctr">
                  <a:lnSpc>
                    <a:spcPts val="4419"/>
                  </a:lnSpc>
                </a:pPr>
              </a:p>
            </p:txBody>
          </p:sp>
        </p:grpSp>
        <p:grpSp>
          <p:nvGrpSpPr>
            <p:cNvPr name="Group 138" id="138"/>
            <p:cNvGrpSpPr/>
            <p:nvPr/>
          </p:nvGrpSpPr>
          <p:grpSpPr>
            <a:xfrm rot="-10800000">
              <a:off x="4280491" y="3567430"/>
              <a:ext cx="2479114" cy="1295618"/>
              <a:chOff x="0" y="0"/>
              <a:chExt cx="499220" cy="260899"/>
            </a:xfrm>
          </p:grpSpPr>
          <p:sp>
            <p:nvSpPr>
              <p:cNvPr name="Freeform 139" id="139"/>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F99B47"/>
              </a:solidFill>
            </p:spPr>
          </p:sp>
          <p:sp>
            <p:nvSpPr>
              <p:cNvPr name="TextBox 140" id="140"/>
              <p:cNvSpPr txBox="true"/>
              <p:nvPr/>
            </p:nvSpPr>
            <p:spPr>
              <a:xfrm>
                <a:off x="0" y="-123825"/>
                <a:ext cx="499220" cy="384724"/>
              </a:xfrm>
              <a:prstGeom prst="rect">
                <a:avLst/>
              </a:prstGeom>
            </p:spPr>
            <p:txBody>
              <a:bodyPr anchor="ctr" rtlCol="false" tIns="38877" lIns="38877" bIns="38877" rIns="38877"/>
              <a:lstStyle/>
              <a:p>
                <a:pPr algn="ctr">
                  <a:lnSpc>
                    <a:spcPts val="4419"/>
                  </a:lnSpc>
                </a:pPr>
              </a:p>
            </p:txBody>
          </p:sp>
        </p:grpSp>
        <p:grpSp>
          <p:nvGrpSpPr>
            <p:cNvPr name="Group 141" id="141"/>
            <p:cNvGrpSpPr/>
            <p:nvPr/>
          </p:nvGrpSpPr>
          <p:grpSpPr>
            <a:xfrm rot="-10800000">
              <a:off x="5748027" y="3419182"/>
              <a:ext cx="824710" cy="99663"/>
              <a:chOff x="0" y="0"/>
              <a:chExt cx="166072" cy="20069"/>
            </a:xfrm>
          </p:grpSpPr>
          <p:sp>
            <p:nvSpPr>
              <p:cNvPr name="Freeform 142" id="142"/>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43" id="143"/>
              <p:cNvSpPr txBox="true"/>
              <p:nvPr/>
            </p:nvSpPr>
            <p:spPr>
              <a:xfrm>
                <a:off x="0" y="-123825"/>
                <a:ext cx="166072" cy="143894"/>
              </a:xfrm>
              <a:prstGeom prst="rect">
                <a:avLst/>
              </a:prstGeom>
            </p:spPr>
            <p:txBody>
              <a:bodyPr anchor="ctr" rtlCol="false" tIns="38877" lIns="38877" bIns="38877" rIns="38877"/>
              <a:lstStyle/>
              <a:p>
                <a:pPr algn="ctr">
                  <a:lnSpc>
                    <a:spcPts val="4419"/>
                  </a:lnSpc>
                </a:pPr>
              </a:p>
            </p:txBody>
          </p:sp>
        </p:grpSp>
        <p:grpSp>
          <p:nvGrpSpPr>
            <p:cNvPr name="Group 144" id="144"/>
            <p:cNvGrpSpPr/>
            <p:nvPr/>
          </p:nvGrpSpPr>
          <p:grpSpPr>
            <a:xfrm rot="-10800000">
              <a:off x="4467359" y="3419182"/>
              <a:ext cx="824710" cy="99663"/>
              <a:chOff x="0" y="0"/>
              <a:chExt cx="166072" cy="20069"/>
            </a:xfrm>
          </p:grpSpPr>
          <p:sp>
            <p:nvSpPr>
              <p:cNvPr name="Freeform 145" id="14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46" id="146"/>
              <p:cNvSpPr txBox="true"/>
              <p:nvPr/>
            </p:nvSpPr>
            <p:spPr>
              <a:xfrm>
                <a:off x="0" y="-123825"/>
                <a:ext cx="166072" cy="143894"/>
              </a:xfrm>
              <a:prstGeom prst="rect">
                <a:avLst/>
              </a:prstGeom>
            </p:spPr>
            <p:txBody>
              <a:bodyPr anchor="ctr" rtlCol="false" tIns="38877" lIns="38877" bIns="38877" rIns="38877"/>
              <a:lstStyle/>
              <a:p>
                <a:pPr algn="ctr">
                  <a:lnSpc>
                    <a:spcPts val="4419"/>
                  </a:lnSpc>
                </a:pPr>
              </a:p>
            </p:txBody>
          </p:sp>
        </p:grpSp>
        <p:grpSp>
          <p:nvGrpSpPr>
            <p:cNvPr name="Group 147" id="147"/>
            <p:cNvGrpSpPr/>
            <p:nvPr/>
          </p:nvGrpSpPr>
          <p:grpSpPr>
            <a:xfrm rot="-9870462">
              <a:off x="6725086" y="5280259"/>
              <a:ext cx="450227" cy="166499"/>
              <a:chOff x="0" y="0"/>
              <a:chExt cx="90662" cy="33528"/>
            </a:xfrm>
          </p:grpSpPr>
          <p:sp>
            <p:nvSpPr>
              <p:cNvPr name="Freeform 148" id="148"/>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149" id="149"/>
              <p:cNvSpPr txBox="true"/>
              <p:nvPr/>
            </p:nvSpPr>
            <p:spPr>
              <a:xfrm>
                <a:off x="8500" y="-120682"/>
                <a:ext cx="73663" cy="151067"/>
              </a:xfrm>
              <a:prstGeom prst="rect">
                <a:avLst/>
              </a:prstGeom>
            </p:spPr>
            <p:txBody>
              <a:bodyPr anchor="ctr" rtlCol="false" tIns="38877" lIns="38877" bIns="38877" rIns="38877"/>
              <a:lstStyle/>
              <a:p>
                <a:pPr algn="ctr">
                  <a:lnSpc>
                    <a:spcPts val="4419"/>
                  </a:lnSpc>
                </a:pPr>
              </a:p>
            </p:txBody>
          </p:sp>
        </p:grpSp>
        <p:grpSp>
          <p:nvGrpSpPr>
            <p:cNvPr name="Group 150" id="150"/>
            <p:cNvGrpSpPr/>
            <p:nvPr/>
          </p:nvGrpSpPr>
          <p:grpSpPr>
            <a:xfrm rot="9883450">
              <a:off x="3816284" y="5279523"/>
              <a:ext cx="450227" cy="166499"/>
              <a:chOff x="0" y="0"/>
              <a:chExt cx="90662" cy="33528"/>
            </a:xfrm>
          </p:grpSpPr>
          <p:sp>
            <p:nvSpPr>
              <p:cNvPr name="Freeform 151" id="151"/>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152" id="152"/>
              <p:cNvSpPr txBox="true"/>
              <p:nvPr/>
            </p:nvSpPr>
            <p:spPr>
              <a:xfrm>
                <a:off x="8500" y="-120682"/>
                <a:ext cx="73663" cy="151067"/>
              </a:xfrm>
              <a:prstGeom prst="rect">
                <a:avLst/>
              </a:prstGeom>
            </p:spPr>
            <p:txBody>
              <a:bodyPr anchor="ctr" rtlCol="false" tIns="38877" lIns="38877" bIns="38877" rIns="38877"/>
              <a:lstStyle/>
              <a:p>
                <a:pPr algn="ctr">
                  <a:lnSpc>
                    <a:spcPts val="4419"/>
                  </a:lnSpc>
                </a:pPr>
              </a:p>
            </p:txBody>
          </p:sp>
        </p:grpSp>
        <p:grpSp>
          <p:nvGrpSpPr>
            <p:cNvPr name="Group 153" id="153"/>
            <p:cNvGrpSpPr/>
            <p:nvPr/>
          </p:nvGrpSpPr>
          <p:grpSpPr>
            <a:xfrm rot="0">
              <a:off x="4344825" y="5019733"/>
              <a:ext cx="2365175" cy="725067"/>
              <a:chOff x="0" y="0"/>
              <a:chExt cx="597833" cy="183271"/>
            </a:xfrm>
          </p:grpSpPr>
          <p:sp>
            <p:nvSpPr>
              <p:cNvPr name="Freeform 154" id="154"/>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55" id="155"/>
              <p:cNvSpPr txBox="true"/>
              <p:nvPr/>
            </p:nvSpPr>
            <p:spPr>
              <a:xfrm>
                <a:off x="127000" y="-123825"/>
                <a:ext cx="343833" cy="307096"/>
              </a:xfrm>
              <a:prstGeom prst="rect">
                <a:avLst/>
              </a:prstGeom>
            </p:spPr>
            <p:txBody>
              <a:bodyPr anchor="ctr" rtlCol="false" tIns="52217" lIns="52217" bIns="52217" rIns="52217"/>
              <a:lstStyle/>
              <a:p>
                <a:pPr algn="ctr">
                  <a:lnSpc>
                    <a:spcPts val="4420"/>
                  </a:lnSpc>
                </a:pPr>
              </a:p>
            </p:txBody>
          </p:sp>
        </p:grpSp>
        <p:grpSp>
          <p:nvGrpSpPr>
            <p:cNvPr name="Group 156" id="156"/>
            <p:cNvGrpSpPr/>
            <p:nvPr/>
          </p:nvGrpSpPr>
          <p:grpSpPr>
            <a:xfrm rot="0">
              <a:off x="4309639" y="5573155"/>
              <a:ext cx="266384" cy="2452549"/>
              <a:chOff x="0" y="0"/>
              <a:chExt cx="39938" cy="367705"/>
            </a:xfrm>
          </p:grpSpPr>
          <p:sp>
            <p:nvSpPr>
              <p:cNvPr name="Freeform 157" id="15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58" id="158"/>
              <p:cNvSpPr txBox="true"/>
              <p:nvPr/>
            </p:nvSpPr>
            <p:spPr>
              <a:xfrm>
                <a:off x="0" y="-123825"/>
                <a:ext cx="39938" cy="491530"/>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59" id="159"/>
            <p:cNvGrpSpPr/>
            <p:nvPr/>
          </p:nvGrpSpPr>
          <p:grpSpPr>
            <a:xfrm rot="0">
              <a:off x="6491852" y="5573155"/>
              <a:ext cx="266384" cy="2452549"/>
              <a:chOff x="0" y="0"/>
              <a:chExt cx="39938" cy="367705"/>
            </a:xfrm>
          </p:grpSpPr>
          <p:sp>
            <p:nvSpPr>
              <p:cNvPr name="Freeform 160" id="160"/>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61" id="161"/>
              <p:cNvSpPr txBox="true"/>
              <p:nvPr/>
            </p:nvSpPr>
            <p:spPr>
              <a:xfrm>
                <a:off x="0" y="-123825"/>
                <a:ext cx="39938" cy="491530"/>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62" id="162"/>
            <p:cNvGrpSpPr/>
            <p:nvPr/>
          </p:nvGrpSpPr>
          <p:grpSpPr>
            <a:xfrm rot="-10800000">
              <a:off x="4344825" y="7761376"/>
              <a:ext cx="2365175" cy="725067"/>
              <a:chOff x="0" y="0"/>
              <a:chExt cx="597833" cy="183271"/>
            </a:xfrm>
          </p:grpSpPr>
          <p:sp>
            <p:nvSpPr>
              <p:cNvPr name="Freeform 163" id="163"/>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64" id="164"/>
              <p:cNvSpPr txBox="true"/>
              <p:nvPr/>
            </p:nvSpPr>
            <p:spPr>
              <a:xfrm>
                <a:off x="127000" y="-123825"/>
                <a:ext cx="343833" cy="307096"/>
              </a:xfrm>
              <a:prstGeom prst="rect">
                <a:avLst/>
              </a:prstGeom>
            </p:spPr>
            <p:txBody>
              <a:bodyPr anchor="ctr" rtlCol="false" tIns="52217" lIns="52217" bIns="52217" rIns="52217"/>
              <a:lstStyle/>
              <a:p>
                <a:pPr algn="ctr">
                  <a:lnSpc>
                    <a:spcPts val="4420"/>
                  </a:lnSpc>
                </a:pPr>
              </a:p>
            </p:txBody>
          </p:sp>
        </p:grpSp>
      </p:grpSp>
      <p:grpSp>
        <p:nvGrpSpPr>
          <p:cNvPr name="Group 165" id="165"/>
          <p:cNvGrpSpPr/>
          <p:nvPr/>
        </p:nvGrpSpPr>
        <p:grpSpPr>
          <a:xfrm rot="0">
            <a:off x="1028700" y="2115328"/>
            <a:ext cx="8024835" cy="953143"/>
            <a:chOff x="0" y="0"/>
            <a:chExt cx="10699780" cy="1270857"/>
          </a:xfrm>
        </p:grpSpPr>
        <p:sp>
          <p:nvSpPr>
            <p:cNvPr name="Freeform 166" id="166"/>
            <p:cNvSpPr/>
            <p:nvPr/>
          </p:nvSpPr>
          <p:spPr>
            <a:xfrm flipH="false" flipV="false" rot="0">
              <a:off x="0" y="0"/>
              <a:ext cx="1250061" cy="1270857"/>
            </a:xfrm>
            <a:custGeom>
              <a:avLst/>
              <a:gdLst/>
              <a:ahLst/>
              <a:cxnLst/>
              <a:rect r="r" b="b" t="t" l="l"/>
              <a:pathLst>
                <a:path h="1270857" w="1250061">
                  <a:moveTo>
                    <a:pt x="0" y="0"/>
                  </a:moveTo>
                  <a:lnTo>
                    <a:pt x="1250061" y="0"/>
                  </a:lnTo>
                  <a:lnTo>
                    <a:pt x="1250061" y="1270857"/>
                  </a:lnTo>
                  <a:lnTo>
                    <a:pt x="0" y="12708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67" id="167"/>
            <p:cNvSpPr txBox="true"/>
            <p:nvPr/>
          </p:nvSpPr>
          <p:spPr>
            <a:xfrm rot="0">
              <a:off x="1519365" y="169973"/>
              <a:ext cx="9180415" cy="978535"/>
            </a:xfrm>
            <a:prstGeom prst="rect">
              <a:avLst/>
            </a:prstGeom>
          </p:spPr>
          <p:txBody>
            <a:bodyPr anchor="t" rtlCol="false" tIns="0" lIns="0" bIns="0" rIns="0">
              <a:spAutoFit/>
            </a:bodyPr>
            <a:lstStyle/>
            <a:p>
              <a:pPr marL="0" indent="0" lvl="0">
                <a:lnSpc>
                  <a:spcPts val="5610"/>
                </a:lnSpc>
                <a:spcBef>
                  <a:spcPct val="0"/>
                </a:spcBef>
              </a:pPr>
              <a:r>
                <a:rPr lang="en-US" sz="5100" spc="102">
                  <a:solidFill>
                    <a:srgbClr val="F4AD00"/>
                  </a:solidFill>
                  <a:latin typeface="Montserrat Ultra-Bold"/>
                </a:rPr>
                <a:t>INTRODUCTION</a:t>
              </a:r>
            </a:p>
          </p:txBody>
        </p:sp>
      </p:grpSp>
      <p:sp>
        <p:nvSpPr>
          <p:cNvPr name="Freeform 168" id="168"/>
          <p:cNvSpPr/>
          <p:nvPr/>
        </p:nvSpPr>
        <p:spPr>
          <a:xfrm flipH="false" flipV="false" rot="0">
            <a:off x="465110" y="414205"/>
            <a:ext cx="3677777" cy="1228990"/>
          </a:xfrm>
          <a:custGeom>
            <a:avLst/>
            <a:gdLst/>
            <a:ahLst/>
            <a:cxnLst/>
            <a:rect r="r" b="b" t="t" l="l"/>
            <a:pathLst>
              <a:path h="1228990" w="3677777">
                <a:moveTo>
                  <a:pt x="0" y="0"/>
                </a:moveTo>
                <a:lnTo>
                  <a:pt x="3677777" y="0"/>
                </a:lnTo>
                <a:lnTo>
                  <a:pt x="3677777" y="1228990"/>
                </a:lnTo>
                <a:lnTo>
                  <a:pt x="0" y="1228990"/>
                </a:lnTo>
                <a:lnTo>
                  <a:pt x="0" y="0"/>
                </a:lnTo>
                <a:close/>
              </a:path>
            </a:pathLst>
          </a:custGeom>
          <a:blipFill>
            <a:blip r:embed="rId5"/>
            <a:stretch>
              <a:fillRect l="0" t="0" r="0" b="0"/>
            </a:stretch>
          </a:blipFill>
        </p:spPr>
      </p:sp>
      <p:grpSp>
        <p:nvGrpSpPr>
          <p:cNvPr name="Group 169" id="169"/>
          <p:cNvGrpSpPr/>
          <p:nvPr/>
        </p:nvGrpSpPr>
        <p:grpSpPr>
          <a:xfrm rot="0">
            <a:off x="465110" y="4069646"/>
            <a:ext cx="8449099" cy="5228677"/>
            <a:chOff x="0" y="0"/>
            <a:chExt cx="11265465" cy="6971569"/>
          </a:xfrm>
        </p:grpSpPr>
        <p:sp>
          <p:nvSpPr>
            <p:cNvPr name="TextBox 170" id="170"/>
            <p:cNvSpPr txBox="true"/>
            <p:nvPr/>
          </p:nvSpPr>
          <p:spPr>
            <a:xfrm rot="0">
              <a:off x="0" y="85725"/>
              <a:ext cx="11265465" cy="2216052"/>
            </a:xfrm>
            <a:prstGeom prst="rect">
              <a:avLst/>
            </a:prstGeom>
          </p:spPr>
          <p:txBody>
            <a:bodyPr anchor="t" rtlCol="false" tIns="0" lIns="0" bIns="0" rIns="0">
              <a:spAutoFit/>
            </a:bodyPr>
            <a:lstStyle/>
            <a:p>
              <a:pPr algn="l" marL="0" indent="0" lvl="0">
                <a:lnSpc>
                  <a:spcPts val="4247"/>
                </a:lnSpc>
                <a:spcBef>
                  <a:spcPct val="0"/>
                </a:spcBef>
              </a:pPr>
              <a:r>
                <a:rPr lang="en-US" sz="4247" spc="84">
                  <a:solidFill>
                    <a:srgbClr val="F88219"/>
                  </a:solidFill>
                  <a:latin typeface="Montserrat Bold"/>
                </a:rPr>
                <a:t>CAR RENTAL SYSTEM: MANAGING CONFLICTS IN CUSTOMER RESERVATIONS</a:t>
              </a:r>
            </a:p>
          </p:txBody>
        </p:sp>
        <p:sp>
          <p:nvSpPr>
            <p:cNvPr name="TextBox 171" id="171"/>
            <p:cNvSpPr txBox="true"/>
            <p:nvPr/>
          </p:nvSpPr>
          <p:spPr>
            <a:xfrm rot="0">
              <a:off x="0" y="2711014"/>
              <a:ext cx="11265465" cy="4260556"/>
            </a:xfrm>
            <a:prstGeom prst="rect">
              <a:avLst/>
            </a:prstGeom>
          </p:spPr>
          <p:txBody>
            <a:bodyPr anchor="t" rtlCol="false" tIns="0" lIns="0" bIns="0" rIns="0">
              <a:spAutoFit/>
            </a:bodyPr>
            <a:lstStyle/>
            <a:p>
              <a:pPr algn="l" marL="0" indent="0" lvl="0">
                <a:lnSpc>
                  <a:spcPts val="3634"/>
                </a:lnSpc>
                <a:spcBef>
                  <a:spcPct val="0"/>
                </a:spcBef>
              </a:pPr>
            </a:p>
            <a:p>
              <a:pPr algn="l" marL="560458" indent="-280229" lvl="1">
                <a:lnSpc>
                  <a:spcPts val="3634"/>
                </a:lnSpc>
                <a:spcBef>
                  <a:spcPct val="0"/>
                </a:spcBef>
                <a:buFont typeface="Arial"/>
                <a:buChar char="•"/>
              </a:pPr>
              <a:r>
                <a:rPr lang="en-US" sz="2595" u="none">
                  <a:solidFill>
                    <a:srgbClr val="FFFFFF"/>
                  </a:solidFill>
                  <a:latin typeface="PT Sans"/>
                </a:rPr>
                <a:t>Car rental services offer convenient mobility solutions.</a:t>
              </a:r>
            </a:p>
            <a:p>
              <a:pPr algn="l" marL="560458" indent="-280229" lvl="1">
                <a:lnSpc>
                  <a:spcPts val="3634"/>
                </a:lnSpc>
                <a:spcBef>
                  <a:spcPct val="0"/>
                </a:spcBef>
                <a:buFont typeface="Arial"/>
                <a:buChar char="•"/>
              </a:pPr>
              <a:r>
                <a:rPr lang="en-US" sz="2595" u="none">
                  <a:solidFill>
                    <a:srgbClr val="FFFFFF"/>
                  </a:solidFill>
                  <a:latin typeface="PT Sans"/>
                </a:rPr>
                <a:t>Challenges: Conflicts in customer reservations for the same vehicle.</a:t>
              </a:r>
            </a:p>
            <a:p>
              <a:pPr algn="l" marL="560458" indent="-280229" lvl="1">
                <a:lnSpc>
                  <a:spcPts val="3634"/>
                </a:lnSpc>
                <a:spcBef>
                  <a:spcPct val="0"/>
                </a:spcBef>
                <a:buFont typeface="Arial"/>
                <a:buChar char="•"/>
              </a:pPr>
              <a:r>
                <a:rPr lang="en-US" sz="2595" u="none">
                  <a:solidFill>
                    <a:srgbClr val="FFFFFF"/>
                  </a:solidFill>
                  <a:latin typeface="PT Sans"/>
                </a:rPr>
                <a:t>Addressing clashes crucial for enhancing effectiveness and satisfaction.</a:t>
              </a:r>
            </a:p>
            <a:p>
              <a:pPr algn="l" marL="0" indent="0" lvl="0">
                <a:lnSpc>
                  <a:spcPts val="3634"/>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5400000">
            <a:off x="-962334" y="-90294"/>
            <a:ext cx="11215802" cy="10300785"/>
            <a:chOff x="0" y="0"/>
            <a:chExt cx="2953956" cy="2712964"/>
          </a:xfrm>
        </p:grpSpPr>
        <p:sp>
          <p:nvSpPr>
            <p:cNvPr name="Freeform 3" id="3"/>
            <p:cNvSpPr/>
            <p:nvPr/>
          </p:nvSpPr>
          <p:spPr>
            <a:xfrm flipH="false" flipV="false" rot="0">
              <a:off x="0" y="0"/>
              <a:ext cx="2953956" cy="2712964"/>
            </a:xfrm>
            <a:custGeom>
              <a:avLst/>
              <a:gdLst/>
              <a:ahLst/>
              <a:cxnLst/>
              <a:rect r="r" b="b" t="t" l="l"/>
              <a:pathLst>
                <a:path h="2712964" w="2953956">
                  <a:moveTo>
                    <a:pt x="0" y="0"/>
                  </a:moveTo>
                  <a:lnTo>
                    <a:pt x="2953956" y="0"/>
                  </a:lnTo>
                  <a:lnTo>
                    <a:pt x="2953956" y="2712964"/>
                  </a:lnTo>
                  <a:lnTo>
                    <a:pt x="0" y="2712964"/>
                  </a:lnTo>
                  <a:close/>
                </a:path>
              </a:pathLst>
            </a:custGeom>
            <a:solidFill>
              <a:srgbClr val="0B1541"/>
            </a:solidFill>
          </p:spPr>
        </p:sp>
        <p:sp>
          <p:nvSpPr>
            <p:cNvPr name="TextBox 4" id="4"/>
            <p:cNvSpPr txBox="true"/>
            <p:nvPr/>
          </p:nvSpPr>
          <p:spPr>
            <a:xfrm>
              <a:off x="0" y="-123825"/>
              <a:ext cx="2953956" cy="2836789"/>
            </a:xfrm>
            <a:prstGeom prst="rect">
              <a:avLst/>
            </a:prstGeom>
          </p:spPr>
          <p:txBody>
            <a:bodyPr anchor="t" rtlCol="false" tIns="50800" lIns="50800" bIns="50800" rIns="50800"/>
            <a:lstStyle/>
            <a:p>
              <a:pPr algn="ctr">
                <a:lnSpc>
                  <a:spcPts val="4420"/>
                </a:lnSpc>
              </a:pPr>
            </a:p>
          </p:txBody>
        </p:sp>
      </p:grpSp>
      <p:sp>
        <p:nvSpPr>
          <p:cNvPr name="Freeform 5" id="5"/>
          <p:cNvSpPr/>
          <p:nvPr/>
        </p:nvSpPr>
        <p:spPr>
          <a:xfrm flipH="false" flipV="false" rot="0">
            <a:off x="1030669" y="2086595"/>
            <a:ext cx="937546" cy="953143"/>
          </a:xfrm>
          <a:custGeom>
            <a:avLst/>
            <a:gdLst/>
            <a:ahLst/>
            <a:cxnLst/>
            <a:rect r="r" b="b" t="t" l="l"/>
            <a:pathLst>
              <a:path h="953143" w="937546">
                <a:moveTo>
                  <a:pt x="0" y="0"/>
                </a:moveTo>
                <a:lnTo>
                  <a:pt x="937546" y="0"/>
                </a:lnTo>
                <a:lnTo>
                  <a:pt x="937546" y="953143"/>
                </a:lnTo>
                <a:lnTo>
                  <a:pt x="0" y="9531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465110" y="3946178"/>
            <a:ext cx="8944822" cy="5990477"/>
            <a:chOff x="0" y="0"/>
            <a:chExt cx="11926429" cy="7987302"/>
          </a:xfrm>
        </p:grpSpPr>
        <p:sp>
          <p:nvSpPr>
            <p:cNvPr name="TextBox 7" id="7"/>
            <p:cNvSpPr txBox="true"/>
            <p:nvPr/>
          </p:nvSpPr>
          <p:spPr>
            <a:xfrm rot="0">
              <a:off x="0" y="95250"/>
              <a:ext cx="11926429" cy="2336378"/>
            </a:xfrm>
            <a:prstGeom prst="rect">
              <a:avLst/>
            </a:prstGeom>
          </p:spPr>
          <p:txBody>
            <a:bodyPr anchor="t" rtlCol="false" tIns="0" lIns="0" bIns="0" rIns="0">
              <a:spAutoFit/>
            </a:bodyPr>
            <a:lstStyle/>
            <a:p>
              <a:pPr algn="l" marL="0" indent="0" lvl="0">
                <a:lnSpc>
                  <a:spcPts val="4487"/>
                </a:lnSpc>
                <a:spcBef>
                  <a:spcPct val="0"/>
                </a:spcBef>
              </a:pPr>
              <a:r>
                <a:rPr lang="en-US" sz="4487" spc="89">
                  <a:solidFill>
                    <a:srgbClr val="F88219"/>
                  </a:solidFill>
                  <a:latin typeface="Montserrat Bold"/>
                </a:rPr>
                <a:t>OBJECTIVE: APPLYING OPERATING SYSTEM SECR2043 KNOWLEDGE</a:t>
              </a:r>
            </a:p>
          </p:txBody>
        </p:sp>
        <p:sp>
          <p:nvSpPr>
            <p:cNvPr name="TextBox 8" id="8"/>
            <p:cNvSpPr txBox="true"/>
            <p:nvPr/>
          </p:nvSpPr>
          <p:spPr>
            <a:xfrm rot="0">
              <a:off x="0" y="2830487"/>
              <a:ext cx="11926429" cy="5156815"/>
            </a:xfrm>
            <a:prstGeom prst="rect">
              <a:avLst/>
            </a:prstGeom>
          </p:spPr>
          <p:txBody>
            <a:bodyPr anchor="t" rtlCol="false" tIns="0" lIns="0" bIns="0" rIns="0">
              <a:spAutoFit/>
            </a:bodyPr>
            <a:lstStyle/>
            <a:p>
              <a:pPr algn="l" marL="0" indent="0" lvl="0">
                <a:lnSpc>
                  <a:spcPts val="3839"/>
                </a:lnSpc>
                <a:spcBef>
                  <a:spcPct val="0"/>
                </a:spcBef>
              </a:pPr>
            </a:p>
            <a:p>
              <a:pPr algn="l" marL="592076" indent="-296038" lvl="1">
                <a:lnSpc>
                  <a:spcPts val="3839"/>
                </a:lnSpc>
                <a:spcBef>
                  <a:spcPct val="0"/>
                </a:spcBef>
                <a:buFont typeface="Arial"/>
                <a:buChar char="•"/>
              </a:pPr>
              <a:r>
                <a:rPr lang="en-US" sz="2742" u="none">
                  <a:solidFill>
                    <a:srgbClr val="FFFFFF"/>
                  </a:solidFill>
                  <a:latin typeface="PT Sans"/>
                </a:rPr>
                <a:t>Implementing Deadlock Resource Allocation Graph (RAG) in a car rental system.</a:t>
              </a:r>
            </a:p>
            <a:p>
              <a:pPr algn="l" marL="592076" indent="-296038" lvl="1">
                <a:lnSpc>
                  <a:spcPts val="3839"/>
                </a:lnSpc>
                <a:spcBef>
                  <a:spcPct val="0"/>
                </a:spcBef>
                <a:buFont typeface="Arial"/>
                <a:buChar char="•"/>
              </a:pPr>
              <a:r>
                <a:rPr lang="en-US" sz="2742" u="none">
                  <a:solidFill>
                    <a:srgbClr val="FFFFFF"/>
                  </a:solidFill>
                  <a:latin typeface="PT Sans"/>
                </a:rPr>
                <a:t>Simulating deadlocks when multiple users book cars simultaneously.</a:t>
              </a:r>
            </a:p>
            <a:p>
              <a:pPr algn="l" marL="592076" indent="-296038" lvl="1">
                <a:lnSpc>
                  <a:spcPts val="3839"/>
                </a:lnSpc>
                <a:spcBef>
                  <a:spcPct val="0"/>
                </a:spcBef>
                <a:buFont typeface="Arial"/>
                <a:buChar char="•"/>
              </a:pPr>
              <a:r>
                <a:rPr lang="en-US" sz="2742" u="none">
                  <a:solidFill>
                    <a:srgbClr val="FFFFFF"/>
                  </a:solidFill>
                  <a:latin typeface="PT Sans"/>
                </a:rPr>
                <a:t>Demonstrate potential deadlock occurrences and propose solutions</a:t>
              </a:r>
            </a:p>
            <a:p>
              <a:pPr algn="l" marL="0" indent="0" lvl="0">
                <a:lnSpc>
                  <a:spcPts val="3839"/>
                </a:lnSpc>
                <a:spcBef>
                  <a:spcPct val="0"/>
                </a:spcBef>
              </a:pPr>
            </a:p>
          </p:txBody>
        </p:sp>
      </p:grpSp>
      <p:grpSp>
        <p:nvGrpSpPr>
          <p:cNvPr name="Group 9" id="9"/>
          <p:cNvGrpSpPr/>
          <p:nvPr/>
        </p:nvGrpSpPr>
        <p:grpSpPr>
          <a:xfrm rot="-5400000">
            <a:off x="8350608" y="344533"/>
            <a:ext cx="13664400" cy="9597934"/>
            <a:chOff x="0" y="0"/>
            <a:chExt cx="18219200" cy="12797245"/>
          </a:xfrm>
        </p:grpSpPr>
        <p:grpSp>
          <p:nvGrpSpPr>
            <p:cNvPr name="Group 10" id="10"/>
            <p:cNvGrpSpPr/>
            <p:nvPr/>
          </p:nvGrpSpPr>
          <p:grpSpPr>
            <a:xfrm rot="0">
              <a:off x="1095900" y="855961"/>
              <a:ext cx="16027400" cy="218831"/>
              <a:chOff x="0" y="0"/>
              <a:chExt cx="3165906" cy="43226"/>
            </a:xfrm>
          </p:grpSpPr>
          <p:sp>
            <p:nvSpPr>
              <p:cNvPr name="Freeform 11" id="11"/>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12" id="12"/>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13" id="13"/>
            <p:cNvGrpSpPr/>
            <p:nvPr/>
          </p:nvGrpSpPr>
          <p:grpSpPr>
            <a:xfrm rot="0">
              <a:off x="0" y="3285507"/>
              <a:ext cx="2788000" cy="93675"/>
              <a:chOff x="0" y="0"/>
              <a:chExt cx="547795" cy="18406"/>
            </a:xfrm>
          </p:grpSpPr>
          <p:sp>
            <p:nvSpPr>
              <p:cNvPr name="Freeform 14" id="1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5" id="1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6" id="16"/>
            <p:cNvGrpSpPr/>
            <p:nvPr/>
          </p:nvGrpSpPr>
          <p:grpSpPr>
            <a:xfrm rot="0">
              <a:off x="11570400" y="3285507"/>
              <a:ext cx="2788000" cy="93675"/>
              <a:chOff x="0" y="0"/>
              <a:chExt cx="547795" cy="18406"/>
            </a:xfrm>
          </p:grpSpPr>
          <p:sp>
            <p:nvSpPr>
              <p:cNvPr name="Freeform 17" id="1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8" id="1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9" id="19"/>
            <p:cNvGrpSpPr/>
            <p:nvPr/>
          </p:nvGrpSpPr>
          <p:grpSpPr>
            <a:xfrm rot="0">
              <a:off x="3860800" y="3285507"/>
              <a:ext cx="2788000" cy="93675"/>
              <a:chOff x="0" y="0"/>
              <a:chExt cx="547795" cy="18406"/>
            </a:xfrm>
          </p:grpSpPr>
          <p:sp>
            <p:nvSpPr>
              <p:cNvPr name="Freeform 20" id="2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1" id="2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22" id="22"/>
            <p:cNvGrpSpPr/>
            <p:nvPr/>
          </p:nvGrpSpPr>
          <p:grpSpPr>
            <a:xfrm rot="0">
              <a:off x="15431200" y="3285507"/>
              <a:ext cx="2788000" cy="93675"/>
              <a:chOff x="0" y="0"/>
              <a:chExt cx="547795" cy="18406"/>
            </a:xfrm>
          </p:grpSpPr>
          <p:sp>
            <p:nvSpPr>
              <p:cNvPr name="Freeform 23" id="2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4" id="2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25" id="25"/>
            <p:cNvGrpSpPr/>
            <p:nvPr/>
          </p:nvGrpSpPr>
          <p:grpSpPr>
            <a:xfrm rot="0">
              <a:off x="7715600" y="3285507"/>
              <a:ext cx="2788000" cy="93675"/>
              <a:chOff x="0" y="0"/>
              <a:chExt cx="547795" cy="18406"/>
            </a:xfrm>
          </p:grpSpPr>
          <p:sp>
            <p:nvSpPr>
              <p:cNvPr name="Freeform 26" id="2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27" id="2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28" id="28"/>
            <p:cNvGrpSpPr/>
            <p:nvPr/>
          </p:nvGrpSpPr>
          <p:grpSpPr>
            <a:xfrm rot="0">
              <a:off x="0" y="8069329"/>
              <a:ext cx="2788000" cy="93675"/>
              <a:chOff x="0" y="0"/>
              <a:chExt cx="547795" cy="18406"/>
            </a:xfrm>
          </p:grpSpPr>
          <p:sp>
            <p:nvSpPr>
              <p:cNvPr name="Freeform 29" id="2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0" id="3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31" id="31"/>
            <p:cNvGrpSpPr/>
            <p:nvPr/>
          </p:nvGrpSpPr>
          <p:grpSpPr>
            <a:xfrm rot="0">
              <a:off x="11570400" y="8069329"/>
              <a:ext cx="2788000" cy="93675"/>
              <a:chOff x="0" y="0"/>
              <a:chExt cx="547795" cy="18406"/>
            </a:xfrm>
          </p:grpSpPr>
          <p:sp>
            <p:nvSpPr>
              <p:cNvPr name="Freeform 32" id="32"/>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3" id="33"/>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34" id="34"/>
            <p:cNvGrpSpPr/>
            <p:nvPr/>
          </p:nvGrpSpPr>
          <p:grpSpPr>
            <a:xfrm rot="0">
              <a:off x="3860800" y="8069329"/>
              <a:ext cx="2788000" cy="93675"/>
              <a:chOff x="0" y="0"/>
              <a:chExt cx="547795" cy="18406"/>
            </a:xfrm>
          </p:grpSpPr>
          <p:sp>
            <p:nvSpPr>
              <p:cNvPr name="Freeform 35" id="35"/>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6" id="36"/>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37" id="37"/>
            <p:cNvGrpSpPr/>
            <p:nvPr/>
          </p:nvGrpSpPr>
          <p:grpSpPr>
            <a:xfrm rot="0">
              <a:off x="15431200" y="8069329"/>
              <a:ext cx="2788000" cy="93675"/>
              <a:chOff x="0" y="0"/>
              <a:chExt cx="547795" cy="18406"/>
            </a:xfrm>
          </p:grpSpPr>
          <p:sp>
            <p:nvSpPr>
              <p:cNvPr name="Freeform 38" id="38"/>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39" id="39"/>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40" id="40"/>
            <p:cNvGrpSpPr/>
            <p:nvPr/>
          </p:nvGrpSpPr>
          <p:grpSpPr>
            <a:xfrm rot="0">
              <a:off x="7715600" y="8069329"/>
              <a:ext cx="2788000" cy="93675"/>
              <a:chOff x="0" y="0"/>
              <a:chExt cx="547795" cy="18406"/>
            </a:xfrm>
          </p:grpSpPr>
          <p:sp>
            <p:nvSpPr>
              <p:cNvPr name="Freeform 41" id="41"/>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42" id="42"/>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43" id="43"/>
            <p:cNvGrpSpPr/>
            <p:nvPr/>
          </p:nvGrpSpPr>
          <p:grpSpPr>
            <a:xfrm rot="0">
              <a:off x="1095900" y="5589898"/>
              <a:ext cx="16027400" cy="218831"/>
              <a:chOff x="0" y="0"/>
              <a:chExt cx="3165906" cy="43226"/>
            </a:xfrm>
          </p:grpSpPr>
          <p:sp>
            <p:nvSpPr>
              <p:cNvPr name="Freeform 44" id="44"/>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45" id="45"/>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46" id="46"/>
            <p:cNvGrpSpPr/>
            <p:nvPr/>
          </p:nvGrpSpPr>
          <p:grpSpPr>
            <a:xfrm rot="0">
              <a:off x="1095900" y="10433252"/>
              <a:ext cx="16027400" cy="218831"/>
              <a:chOff x="0" y="0"/>
              <a:chExt cx="3165906" cy="43226"/>
            </a:xfrm>
          </p:grpSpPr>
          <p:sp>
            <p:nvSpPr>
              <p:cNvPr name="Freeform 47" id="47"/>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48" id="48"/>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49" id="49"/>
            <p:cNvGrpSpPr/>
            <p:nvPr/>
          </p:nvGrpSpPr>
          <p:grpSpPr>
            <a:xfrm rot="0">
              <a:off x="1743600" y="10542667"/>
              <a:ext cx="14954403" cy="2254578"/>
              <a:chOff x="0" y="0"/>
              <a:chExt cx="2953956" cy="445349"/>
            </a:xfrm>
          </p:grpSpPr>
          <p:sp>
            <p:nvSpPr>
              <p:cNvPr name="Freeform 50" id="50"/>
              <p:cNvSpPr/>
              <p:nvPr/>
            </p:nvSpPr>
            <p:spPr>
              <a:xfrm flipH="false" flipV="false" rot="0">
                <a:off x="0" y="0"/>
                <a:ext cx="2953956" cy="445349"/>
              </a:xfrm>
              <a:custGeom>
                <a:avLst/>
                <a:gdLst/>
                <a:ahLst/>
                <a:cxnLst/>
                <a:rect r="r" b="b" t="t" l="l"/>
                <a:pathLst>
                  <a:path h="445349" w="2953956">
                    <a:moveTo>
                      <a:pt x="0" y="0"/>
                    </a:moveTo>
                    <a:lnTo>
                      <a:pt x="2953956" y="0"/>
                    </a:lnTo>
                    <a:lnTo>
                      <a:pt x="2953956" y="445349"/>
                    </a:lnTo>
                    <a:lnTo>
                      <a:pt x="0" y="445349"/>
                    </a:lnTo>
                    <a:close/>
                  </a:path>
                </a:pathLst>
              </a:custGeom>
              <a:solidFill>
                <a:srgbClr val="F5F1DC"/>
              </a:solidFill>
            </p:spPr>
          </p:sp>
          <p:sp>
            <p:nvSpPr>
              <p:cNvPr name="TextBox 51" id="51"/>
              <p:cNvSpPr txBox="true"/>
              <p:nvPr/>
            </p:nvSpPr>
            <p:spPr>
              <a:xfrm>
                <a:off x="0" y="-123825"/>
                <a:ext cx="2953956" cy="569174"/>
              </a:xfrm>
              <a:prstGeom prst="rect">
                <a:avLst/>
              </a:prstGeom>
            </p:spPr>
            <p:txBody>
              <a:bodyPr anchor="ctr" rtlCol="false" tIns="50800" lIns="50800" bIns="50800" rIns="50800"/>
              <a:lstStyle/>
              <a:p>
                <a:pPr algn="ctr">
                  <a:lnSpc>
                    <a:spcPts val="4420"/>
                  </a:lnSpc>
                </a:pPr>
              </a:p>
            </p:txBody>
          </p:sp>
        </p:grpSp>
        <p:grpSp>
          <p:nvGrpSpPr>
            <p:cNvPr name="Group 52" id="52"/>
            <p:cNvGrpSpPr/>
            <p:nvPr/>
          </p:nvGrpSpPr>
          <p:grpSpPr>
            <a:xfrm rot="5400000">
              <a:off x="3517479" y="593662"/>
              <a:ext cx="1930752" cy="743429"/>
              <a:chOff x="0" y="0"/>
              <a:chExt cx="812800" cy="312966"/>
            </a:xfrm>
          </p:grpSpPr>
          <p:sp>
            <p:nvSpPr>
              <p:cNvPr name="Freeform 53" id="53"/>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54" id="54"/>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55" id="55"/>
            <p:cNvGrpSpPr/>
            <p:nvPr/>
          </p:nvGrpSpPr>
          <p:grpSpPr>
            <a:xfrm rot="5400000">
              <a:off x="4153285" y="635806"/>
              <a:ext cx="659140" cy="659140"/>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57" id="57"/>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58" id="58"/>
            <p:cNvGrpSpPr/>
            <p:nvPr/>
          </p:nvGrpSpPr>
          <p:grpSpPr>
            <a:xfrm rot="7531530">
              <a:off x="8627140" y="1449622"/>
              <a:ext cx="1930752" cy="743429"/>
              <a:chOff x="0" y="0"/>
              <a:chExt cx="812800" cy="312966"/>
            </a:xfrm>
          </p:grpSpPr>
          <p:sp>
            <p:nvSpPr>
              <p:cNvPr name="Freeform 59" id="5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22BF7E"/>
              </a:solidFill>
            </p:spPr>
          </p:sp>
          <p:sp>
            <p:nvSpPr>
              <p:cNvPr name="TextBox 60" id="6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61" id="61"/>
            <p:cNvGrpSpPr/>
            <p:nvPr/>
          </p:nvGrpSpPr>
          <p:grpSpPr>
            <a:xfrm rot="7531530">
              <a:off x="9262946" y="1491767"/>
              <a:ext cx="659140" cy="659140"/>
              <a:chOff x="0" y="0"/>
              <a:chExt cx="812800" cy="812800"/>
            </a:xfrm>
          </p:grpSpPr>
          <p:sp>
            <p:nvSpPr>
              <p:cNvPr name="Freeform 62" id="6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3" id="6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64" id="64"/>
            <p:cNvGrpSpPr/>
            <p:nvPr/>
          </p:nvGrpSpPr>
          <p:grpSpPr>
            <a:xfrm rot="4098149">
              <a:off x="3889194" y="10719935"/>
              <a:ext cx="1930752" cy="743429"/>
              <a:chOff x="0" y="0"/>
              <a:chExt cx="812800" cy="312966"/>
            </a:xfrm>
          </p:grpSpPr>
          <p:sp>
            <p:nvSpPr>
              <p:cNvPr name="Freeform 65" id="65"/>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66" id="66"/>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67" id="67"/>
            <p:cNvGrpSpPr/>
            <p:nvPr/>
          </p:nvGrpSpPr>
          <p:grpSpPr>
            <a:xfrm rot="4098149">
              <a:off x="4524999" y="10762080"/>
              <a:ext cx="659140" cy="659140"/>
              <a:chOff x="0" y="0"/>
              <a:chExt cx="812800" cy="812800"/>
            </a:xfrm>
          </p:grpSpPr>
          <p:sp>
            <p:nvSpPr>
              <p:cNvPr name="Freeform 68" id="6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69" id="69"/>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70" id="70"/>
            <p:cNvGrpSpPr/>
            <p:nvPr/>
          </p:nvGrpSpPr>
          <p:grpSpPr>
            <a:xfrm rot="0">
              <a:off x="9220802" y="10926527"/>
              <a:ext cx="1930752" cy="743429"/>
              <a:chOff x="0" y="0"/>
              <a:chExt cx="812800" cy="312966"/>
            </a:xfrm>
          </p:grpSpPr>
          <p:sp>
            <p:nvSpPr>
              <p:cNvPr name="Freeform 71" id="71"/>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72" id="72"/>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73" id="73"/>
            <p:cNvGrpSpPr/>
            <p:nvPr/>
          </p:nvGrpSpPr>
          <p:grpSpPr>
            <a:xfrm rot="0">
              <a:off x="9856607" y="10968671"/>
              <a:ext cx="659140" cy="659140"/>
              <a:chOff x="0" y="0"/>
              <a:chExt cx="812800" cy="812800"/>
            </a:xfrm>
          </p:grpSpPr>
          <p:sp>
            <p:nvSpPr>
              <p:cNvPr name="Freeform 74" id="7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5" id="75"/>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76" id="76"/>
            <p:cNvGrpSpPr/>
            <p:nvPr/>
          </p:nvGrpSpPr>
          <p:grpSpPr>
            <a:xfrm rot="-5620548">
              <a:off x="12840443" y="4230963"/>
              <a:ext cx="1930752" cy="743429"/>
              <a:chOff x="0" y="0"/>
              <a:chExt cx="812800" cy="312966"/>
            </a:xfrm>
          </p:grpSpPr>
          <p:sp>
            <p:nvSpPr>
              <p:cNvPr name="Freeform 77" id="77"/>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78" id="78"/>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79" id="79"/>
            <p:cNvGrpSpPr/>
            <p:nvPr/>
          </p:nvGrpSpPr>
          <p:grpSpPr>
            <a:xfrm rot="-5620548">
              <a:off x="13476249" y="4273107"/>
              <a:ext cx="659140" cy="659140"/>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1" id="81"/>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82" id="82"/>
          <p:cNvGrpSpPr/>
          <p:nvPr/>
        </p:nvGrpSpPr>
        <p:grpSpPr>
          <a:xfrm rot="0">
            <a:off x="11243772" y="130071"/>
            <a:ext cx="5716514" cy="8524014"/>
            <a:chOff x="0" y="0"/>
            <a:chExt cx="7622019" cy="11365351"/>
          </a:xfrm>
        </p:grpSpPr>
        <p:grpSp>
          <p:nvGrpSpPr>
            <p:cNvPr name="Group 83" id="83"/>
            <p:cNvGrpSpPr/>
            <p:nvPr/>
          </p:nvGrpSpPr>
          <p:grpSpPr>
            <a:xfrm rot="0">
              <a:off x="4062685" y="3907822"/>
              <a:ext cx="259157" cy="922763"/>
              <a:chOff x="0" y="0"/>
              <a:chExt cx="39938" cy="142206"/>
            </a:xfrm>
          </p:grpSpPr>
          <p:sp>
            <p:nvSpPr>
              <p:cNvPr name="Freeform 84" id="84"/>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85" id="85"/>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86" id="86"/>
            <p:cNvGrpSpPr/>
            <p:nvPr/>
          </p:nvGrpSpPr>
          <p:grpSpPr>
            <a:xfrm rot="0">
              <a:off x="6732983" y="3907822"/>
              <a:ext cx="259157" cy="922763"/>
              <a:chOff x="0" y="0"/>
              <a:chExt cx="39938" cy="142206"/>
            </a:xfrm>
          </p:grpSpPr>
          <p:sp>
            <p:nvSpPr>
              <p:cNvPr name="Freeform 87" id="87"/>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88" id="88"/>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89" id="89"/>
            <p:cNvGrpSpPr/>
            <p:nvPr/>
          </p:nvGrpSpPr>
          <p:grpSpPr>
            <a:xfrm rot="0">
              <a:off x="4062685" y="7167221"/>
              <a:ext cx="259157" cy="922763"/>
              <a:chOff x="0" y="0"/>
              <a:chExt cx="39938" cy="142206"/>
            </a:xfrm>
          </p:grpSpPr>
          <p:sp>
            <p:nvSpPr>
              <p:cNvPr name="Freeform 90" id="9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1" id="91"/>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92" id="92"/>
            <p:cNvGrpSpPr/>
            <p:nvPr/>
          </p:nvGrpSpPr>
          <p:grpSpPr>
            <a:xfrm rot="0">
              <a:off x="6732983" y="7167221"/>
              <a:ext cx="259157" cy="922763"/>
              <a:chOff x="0" y="0"/>
              <a:chExt cx="39938" cy="142206"/>
            </a:xfrm>
          </p:grpSpPr>
          <p:sp>
            <p:nvSpPr>
              <p:cNvPr name="Freeform 93" id="9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4" id="94"/>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95" id="95"/>
            <p:cNvGrpSpPr/>
            <p:nvPr/>
          </p:nvGrpSpPr>
          <p:grpSpPr>
            <a:xfrm rot="1071862">
              <a:off x="1181574" y="6064359"/>
              <a:ext cx="259157" cy="922763"/>
              <a:chOff x="0" y="0"/>
              <a:chExt cx="39938" cy="142206"/>
            </a:xfrm>
          </p:grpSpPr>
          <p:sp>
            <p:nvSpPr>
              <p:cNvPr name="Freeform 96" id="9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97" id="97"/>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98" id="98"/>
            <p:cNvGrpSpPr/>
            <p:nvPr/>
          </p:nvGrpSpPr>
          <p:grpSpPr>
            <a:xfrm rot="1071862">
              <a:off x="3723125" y="6883513"/>
              <a:ext cx="259157" cy="922763"/>
              <a:chOff x="0" y="0"/>
              <a:chExt cx="39938" cy="142206"/>
            </a:xfrm>
          </p:grpSpPr>
          <p:sp>
            <p:nvSpPr>
              <p:cNvPr name="Freeform 99" id="9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00" id="100"/>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101" id="101"/>
            <p:cNvGrpSpPr/>
            <p:nvPr/>
          </p:nvGrpSpPr>
          <p:grpSpPr>
            <a:xfrm rot="1071862">
              <a:off x="181705" y="9166608"/>
              <a:ext cx="259157" cy="922763"/>
              <a:chOff x="0" y="0"/>
              <a:chExt cx="39938" cy="142206"/>
            </a:xfrm>
          </p:grpSpPr>
          <p:sp>
            <p:nvSpPr>
              <p:cNvPr name="Freeform 102" id="102"/>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03" id="103"/>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grpSp>
          <p:nvGrpSpPr>
            <p:cNvPr name="Group 104" id="104"/>
            <p:cNvGrpSpPr/>
            <p:nvPr/>
          </p:nvGrpSpPr>
          <p:grpSpPr>
            <a:xfrm rot="1071862">
              <a:off x="2723256" y="9985762"/>
              <a:ext cx="259157" cy="922763"/>
              <a:chOff x="0" y="0"/>
              <a:chExt cx="39938" cy="142206"/>
            </a:xfrm>
          </p:grpSpPr>
          <p:sp>
            <p:nvSpPr>
              <p:cNvPr name="Freeform 105" id="105"/>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06" id="106"/>
              <p:cNvSpPr txBox="true"/>
              <p:nvPr/>
            </p:nvSpPr>
            <p:spPr>
              <a:xfrm>
                <a:off x="0" y="-123825"/>
                <a:ext cx="39938" cy="266031"/>
              </a:xfrm>
              <a:prstGeom prst="rect">
                <a:avLst/>
              </a:prstGeom>
            </p:spPr>
            <p:txBody>
              <a:bodyPr anchor="ctr" rtlCol="false" tIns="50800" lIns="50800" bIns="50800" rIns="50800"/>
              <a:lstStyle/>
              <a:p>
                <a:pPr algn="ctr" marL="0" indent="0" lvl="0">
                  <a:lnSpc>
                    <a:spcPts val="4419"/>
                  </a:lnSpc>
                  <a:spcBef>
                    <a:spcPct val="0"/>
                  </a:spcBef>
                </a:pPr>
              </a:p>
            </p:txBody>
          </p:sp>
        </p:grpSp>
        <p:sp>
          <p:nvSpPr>
            <p:cNvPr name="Freeform 107" id="107"/>
            <p:cNvSpPr/>
            <p:nvPr/>
          </p:nvSpPr>
          <p:spPr>
            <a:xfrm flipH="false" flipV="false" rot="-9721201">
              <a:off x="1226583" y="2546320"/>
              <a:ext cx="4252364" cy="3907822"/>
            </a:xfrm>
            <a:custGeom>
              <a:avLst/>
              <a:gdLst/>
              <a:ahLst/>
              <a:cxnLst/>
              <a:rect r="r" b="b" t="t" l="l"/>
              <a:pathLst>
                <a:path h="3907822" w="4252364">
                  <a:moveTo>
                    <a:pt x="0" y="0"/>
                  </a:moveTo>
                  <a:lnTo>
                    <a:pt x="4252364" y="0"/>
                  </a:lnTo>
                  <a:lnTo>
                    <a:pt x="4252364" y="3907821"/>
                  </a:lnTo>
                  <a:lnTo>
                    <a:pt x="0" y="3907821"/>
                  </a:lnTo>
                  <a:lnTo>
                    <a:pt x="0" y="0"/>
                  </a:lnTo>
                  <a:close/>
                </a:path>
              </a:pathLst>
            </a:custGeom>
            <a:blipFill>
              <a:blip r:embed="rId4"/>
              <a:stretch>
                <a:fillRect l="0" t="-20079" r="0" b="-2015"/>
              </a:stretch>
            </a:blipFill>
          </p:spPr>
        </p:sp>
        <p:grpSp>
          <p:nvGrpSpPr>
            <p:cNvPr name="Group 108" id="108"/>
            <p:cNvGrpSpPr/>
            <p:nvPr/>
          </p:nvGrpSpPr>
          <p:grpSpPr>
            <a:xfrm rot="-9721201">
              <a:off x="764629" y="5697725"/>
              <a:ext cx="2703356" cy="5381796"/>
              <a:chOff x="0" y="0"/>
              <a:chExt cx="544375" cy="1083733"/>
            </a:xfrm>
          </p:grpSpPr>
          <p:sp>
            <p:nvSpPr>
              <p:cNvPr name="Freeform 109" id="109"/>
              <p:cNvSpPr/>
              <p:nvPr/>
            </p:nvSpPr>
            <p:spPr>
              <a:xfrm flipH="false" flipV="false" rot="0">
                <a:off x="0" y="0"/>
                <a:ext cx="544375" cy="1083733"/>
              </a:xfrm>
              <a:custGeom>
                <a:avLst/>
                <a:gdLst/>
                <a:ahLst/>
                <a:cxnLst/>
                <a:rect r="r" b="b" t="t" l="l"/>
                <a:pathLst>
                  <a:path h="1083733" w="544375">
                    <a:moveTo>
                      <a:pt x="195773" y="0"/>
                    </a:moveTo>
                    <a:lnTo>
                      <a:pt x="348603" y="0"/>
                    </a:lnTo>
                    <a:cubicBezTo>
                      <a:pt x="400525" y="0"/>
                      <a:pt x="450320" y="20626"/>
                      <a:pt x="487035" y="57341"/>
                    </a:cubicBezTo>
                    <a:cubicBezTo>
                      <a:pt x="523749" y="94055"/>
                      <a:pt x="544375" y="143851"/>
                      <a:pt x="544375" y="195773"/>
                    </a:cubicBezTo>
                    <a:lnTo>
                      <a:pt x="544375" y="887961"/>
                    </a:lnTo>
                    <a:cubicBezTo>
                      <a:pt x="544375" y="939883"/>
                      <a:pt x="523749" y="989678"/>
                      <a:pt x="487035" y="1026393"/>
                    </a:cubicBezTo>
                    <a:cubicBezTo>
                      <a:pt x="450320" y="1063107"/>
                      <a:pt x="400525" y="1083733"/>
                      <a:pt x="348603" y="1083733"/>
                    </a:cubicBezTo>
                    <a:lnTo>
                      <a:pt x="195773" y="1083733"/>
                    </a:lnTo>
                    <a:cubicBezTo>
                      <a:pt x="143851" y="1083733"/>
                      <a:pt x="94055" y="1063107"/>
                      <a:pt x="57341" y="1026393"/>
                    </a:cubicBezTo>
                    <a:cubicBezTo>
                      <a:pt x="20626" y="989678"/>
                      <a:pt x="0" y="939883"/>
                      <a:pt x="0" y="887961"/>
                    </a:cubicBezTo>
                    <a:lnTo>
                      <a:pt x="0" y="195773"/>
                    </a:lnTo>
                    <a:cubicBezTo>
                      <a:pt x="0" y="143851"/>
                      <a:pt x="20626" y="94055"/>
                      <a:pt x="57341" y="57341"/>
                    </a:cubicBezTo>
                    <a:cubicBezTo>
                      <a:pt x="94055" y="20626"/>
                      <a:pt x="143851" y="0"/>
                      <a:pt x="195773" y="0"/>
                    </a:cubicBezTo>
                    <a:close/>
                  </a:path>
                </a:pathLst>
              </a:custGeom>
              <a:solidFill>
                <a:srgbClr val="1F3B9B"/>
              </a:solidFill>
              <a:ln cap="rnd">
                <a:noFill/>
                <a:prstDash val="solid"/>
                <a:round/>
              </a:ln>
            </p:spPr>
          </p:sp>
          <p:sp>
            <p:nvSpPr>
              <p:cNvPr name="TextBox 110" id="110"/>
              <p:cNvSpPr txBox="true"/>
              <p:nvPr/>
            </p:nvSpPr>
            <p:spPr>
              <a:xfrm>
                <a:off x="0" y="-123825"/>
                <a:ext cx="544375" cy="1207558"/>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11" id="111"/>
            <p:cNvGrpSpPr/>
            <p:nvPr/>
          </p:nvGrpSpPr>
          <p:grpSpPr>
            <a:xfrm rot="-9721201">
              <a:off x="1002528" y="8203842"/>
              <a:ext cx="1781474" cy="1744101"/>
              <a:chOff x="0" y="0"/>
              <a:chExt cx="358736" cy="351210"/>
            </a:xfrm>
          </p:grpSpPr>
          <p:sp>
            <p:nvSpPr>
              <p:cNvPr name="Freeform 112" id="112"/>
              <p:cNvSpPr/>
              <p:nvPr/>
            </p:nvSpPr>
            <p:spPr>
              <a:xfrm flipH="false" flipV="false" rot="0">
                <a:off x="0" y="0"/>
                <a:ext cx="358736" cy="351210"/>
              </a:xfrm>
              <a:custGeom>
                <a:avLst/>
                <a:gdLst/>
                <a:ahLst/>
                <a:cxnLst/>
                <a:rect r="r" b="b" t="t" l="l"/>
                <a:pathLst>
                  <a:path h="351210" w="358736">
                    <a:moveTo>
                      <a:pt x="175605" y="0"/>
                    </a:moveTo>
                    <a:lnTo>
                      <a:pt x="183131" y="0"/>
                    </a:lnTo>
                    <a:cubicBezTo>
                      <a:pt x="280115" y="0"/>
                      <a:pt x="358736" y="78621"/>
                      <a:pt x="358736" y="175605"/>
                    </a:cubicBezTo>
                    <a:lnTo>
                      <a:pt x="358736" y="175605"/>
                    </a:lnTo>
                    <a:cubicBezTo>
                      <a:pt x="358736" y="272589"/>
                      <a:pt x="280115" y="351210"/>
                      <a:pt x="183131" y="351210"/>
                    </a:cubicBezTo>
                    <a:lnTo>
                      <a:pt x="175605" y="351210"/>
                    </a:lnTo>
                    <a:cubicBezTo>
                      <a:pt x="78621" y="351210"/>
                      <a:pt x="0" y="272589"/>
                      <a:pt x="0" y="175605"/>
                    </a:cubicBezTo>
                    <a:lnTo>
                      <a:pt x="0" y="175605"/>
                    </a:lnTo>
                    <a:cubicBezTo>
                      <a:pt x="0" y="78621"/>
                      <a:pt x="78621" y="0"/>
                      <a:pt x="175605" y="0"/>
                    </a:cubicBezTo>
                    <a:close/>
                  </a:path>
                </a:pathLst>
              </a:custGeom>
              <a:solidFill>
                <a:srgbClr val="4C62AF"/>
              </a:solidFill>
              <a:ln cap="rnd">
                <a:noFill/>
                <a:prstDash val="solid"/>
                <a:round/>
              </a:ln>
            </p:spPr>
          </p:sp>
          <p:sp>
            <p:nvSpPr>
              <p:cNvPr name="TextBox 113" id="113"/>
              <p:cNvSpPr txBox="true"/>
              <p:nvPr/>
            </p:nvSpPr>
            <p:spPr>
              <a:xfrm>
                <a:off x="0" y="-123825"/>
                <a:ext cx="358736" cy="475035"/>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14" id="114"/>
            <p:cNvGrpSpPr/>
            <p:nvPr/>
          </p:nvGrpSpPr>
          <p:grpSpPr>
            <a:xfrm rot="-9721201">
              <a:off x="1438200" y="6010790"/>
              <a:ext cx="2479114" cy="1295618"/>
              <a:chOff x="0" y="0"/>
              <a:chExt cx="499220" cy="260899"/>
            </a:xfrm>
          </p:grpSpPr>
          <p:sp>
            <p:nvSpPr>
              <p:cNvPr name="Freeform 115" id="115"/>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4C62AF"/>
              </a:solidFill>
              <a:ln cap="rnd">
                <a:noFill/>
                <a:prstDash val="solid"/>
                <a:round/>
              </a:ln>
            </p:spPr>
          </p:sp>
          <p:sp>
            <p:nvSpPr>
              <p:cNvPr name="TextBox 116" id="116"/>
              <p:cNvSpPr txBox="true"/>
              <p:nvPr/>
            </p:nvSpPr>
            <p:spPr>
              <a:xfrm>
                <a:off x="0" y="-123825"/>
                <a:ext cx="499220" cy="384724"/>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17" id="117"/>
            <p:cNvGrpSpPr/>
            <p:nvPr/>
          </p:nvGrpSpPr>
          <p:grpSpPr>
            <a:xfrm rot="-9721201">
              <a:off x="3104813" y="6096645"/>
              <a:ext cx="824710" cy="99663"/>
              <a:chOff x="0" y="0"/>
              <a:chExt cx="166072" cy="20069"/>
            </a:xfrm>
          </p:grpSpPr>
          <p:sp>
            <p:nvSpPr>
              <p:cNvPr name="Freeform 118" id="118"/>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19" id="119"/>
              <p:cNvSpPr txBox="true"/>
              <p:nvPr/>
            </p:nvSpPr>
            <p:spPr>
              <a:xfrm>
                <a:off x="0" y="-123825"/>
                <a:ext cx="166072" cy="143894"/>
              </a:xfrm>
              <a:prstGeom prst="rect">
                <a:avLst/>
              </a:prstGeom>
            </p:spPr>
            <p:txBody>
              <a:bodyPr anchor="ctr" rtlCol="false" tIns="38877" lIns="38877" bIns="38877" rIns="38877"/>
              <a:lstStyle/>
              <a:p>
                <a:pPr algn="ctr">
                  <a:lnSpc>
                    <a:spcPts val="4419"/>
                  </a:lnSpc>
                </a:pPr>
              </a:p>
            </p:txBody>
          </p:sp>
        </p:grpSp>
        <p:grpSp>
          <p:nvGrpSpPr>
            <p:cNvPr name="Group 120" id="120"/>
            <p:cNvGrpSpPr/>
            <p:nvPr/>
          </p:nvGrpSpPr>
          <p:grpSpPr>
            <a:xfrm rot="-9721201">
              <a:off x="1886687" y="5701323"/>
              <a:ext cx="824710" cy="99663"/>
              <a:chOff x="0" y="0"/>
              <a:chExt cx="166072" cy="20069"/>
            </a:xfrm>
          </p:grpSpPr>
          <p:sp>
            <p:nvSpPr>
              <p:cNvPr name="Freeform 121" id="121"/>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22" id="122"/>
              <p:cNvSpPr txBox="true"/>
              <p:nvPr/>
            </p:nvSpPr>
            <p:spPr>
              <a:xfrm>
                <a:off x="0" y="-123825"/>
                <a:ext cx="166072" cy="143894"/>
              </a:xfrm>
              <a:prstGeom prst="rect">
                <a:avLst/>
              </a:prstGeom>
            </p:spPr>
            <p:txBody>
              <a:bodyPr anchor="ctr" rtlCol="false" tIns="38877" lIns="38877" bIns="38877" rIns="38877"/>
              <a:lstStyle/>
              <a:p>
                <a:pPr algn="ctr">
                  <a:lnSpc>
                    <a:spcPts val="4419"/>
                  </a:lnSpc>
                </a:pPr>
              </a:p>
            </p:txBody>
          </p:sp>
        </p:grpSp>
        <p:grpSp>
          <p:nvGrpSpPr>
            <p:cNvPr name="Group 123" id="123"/>
            <p:cNvGrpSpPr/>
            <p:nvPr/>
          </p:nvGrpSpPr>
          <p:grpSpPr>
            <a:xfrm rot="-8791664">
              <a:off x="3458499" y="8109008"/>
              <a:ext cx="450227" cy="166499"/>
              <a:chOff x="0" y="0"/>
              <a:chExt cx="90662" cy="33528"/>
            </a:xfrm>
          </p:grpSpPr>
          <p:sp>
            <p:nvSpPr>
              <p:cNvPr name="Freeform 124" id="124"/>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275CE4"/>
              </a:solidFill>
              <a:ln cap="sq">
                <a:noFill/>
                <a:prstDash val="solid"/>
                <a:miter/>
              </a:ln>
            </p:spPr>
          </p:sp>
          <p:sp>
            <p:nvSpPr>
              <p:cNvPr name="TextBox 125" id="125"/>
              <p:cNvSpPr txBox="true"/>
              <p:nvPr/>
            </p:nvSpPr>
            <p:spPr>
              <a:xfrm>
                <a:off x="8500" y="-120682"/>
                <a:ext cx="73663" cy="151067"/>
              </a:xfrm>
              <a:prstGeom prst="rect">
                <a:avLst/>
              </a:prstGeom>
            </p:spPr>
            <p:txBody>
              <a:bodyPr anchor="ctr" rtlCol="false" tIns="38877" lIns="38877" bIns="38877" rIns="38877"/>
              <a:lstStyle/>
              <a:p>
                <a:pPr algn="ctr" marL="0" indent="0" lvl="0">
                  <a:lnSpc>
                    <a:spcPts val="4335"/>
                  </a:lnSpc>
                  <a:spcBef>
                    <a:spcPct val="0"/>
                  </a:spcBef>
                </a:pPr>
              </a:p>
            </p:txBody>
          </p:sp>
        </p:grpSp>
        <p:grpSp>
          <p:nvGrpSpPr>
            <p:cNvPr name="Group 126" id="126"/>
            <p:cNvGrpSpPr/>
            <p:nvPr/>
          </p:nvGrpSpPr>
          <p:grpSpPr>
            <a:xfrm rot="1095631">
              <a:off x="1131804" y="7416897"/>
              <a:ext cx="2365175" cy="725067"/>
              <a:chOff x="0" y="0"/>
              <a:chExt cx="597833" cy="183271"/>
            </a:xfrm>
          </p:grpSpPr>
          <p:sp>
            <p:nvSpPr>
              <p:cNvPr name="Freeform 127" id="127"/>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128" id="128"/>
              <p:cNvSpPr txBox="true"/>
              <p:nvPr/>
            </p:nvSpPr>
            <p:spPr>
              <a:xfrm>
                <a:off x="127000" y="-123825"/>
                <a:ext cx="343833" cy="307096"/>
              </a:xfrm>
              <a:prstGeom prst="rect">
                <a:avLst/>
              </a:prstGeom>
            </p:spPr>
            <p:txBody>
              <a:bodyPr anchor="ctr" rtlCol="false" tIns="52217" lIns="52217" bIns="52217" rIns="52217"/>
              <a:lstStyle/>
              <a:p>
                <a:pPr algn="ctr">
                  <a:lnSpc>
                    <a:spcPts val="4420"/>
                  </a:lnSpc>
                </a:pPr>
              </a:p>
            </p:txBody>
          </p:sp>
        </p:grpSp>
        <p:grpSp>
          <p:nvGrpSpPr>
            <p:cNvPr name="Group 129" id="129"/>
            <p:cNvGrpSpPr/>
            <p:nvPr/>
          </p:nvGrpSpPr>
          <p:grpSpPr>
            <a:xfrm rot="1095631">
              <a:off x="2779504" y="8242882"/>
              <a:ext cx="266384" cy="2452549"/>
              <a:chOff x="0" y="0"/>
              <a:chExt cx="39938" cy="367705"/>
            </a:xfrm>
          </p:grpSpPr>
          <p:sp>
            <p:nvSpPr>
              <p:cNvPr name="Freeform 130" id="130"/>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B1541"/>
              </a:solidFill>
              <a:ln cap="sq">
                <a:noFill/>
                <a:prstDash val="solid"/>
                <a:miter/>
              </a:ln>
            </p:spPr>
          </p:sp>
          <p:sp>
            <p:nvSpPr>
              <p:cNvPr name="TextBox 131" id="131"/>
              <p:cNvSpPr txBox="true"/>
              <p:nvPr/>
            </p:nvSpPr>
            <p:spPr>
              <a:xfrm>
                <a:off x="0" y="-123825"/>
                <a:ext cx="39938" cy="491530"/>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32" id="132"/>
            <p:cNvGrpSpPr/>
            <p:nvPr/>
          </p:nvGrpSpPr>
          <p:grpSpPr>
            <a:xfrm rot="-9704368">
              <a:off x="272742" y="10020475"/>
              <a:ext cx="2365175" cy="725067"/>
              <a:chOff x="0" y="0"/>
              <a:chExt cx="597833" cy="183271"/>
            </a:xfrm>
          </p:grpSpPr>
          <p:sp>
            <p:nvSpPr>
              <p:cNvPr name="Freeform 133" id="133"/>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B1541"/>
              </a:solidFill>
            </p:spPr>
          </p:sp>
          <p:sp>
            <p:nvSpPr>
              <p:cNvPr name="TextBox 134" id="134"/>
              <p:cNvSpPr txBox="true"/>
              <p:nvPr/>
            </p:nvSpPr>
            <p:spPr>
              <a:xfrm>
                <a:off x="127000" y="-123825"/>
                <a:ext cx="343833" cy="307096"/>
              </a:xfrm>
              <a:prstGeom prst="rect">
                <a:avLst/>
              </a:prstGeom>
            </p:spPr>
            <p:txBody>
              <a:bodyPr anchor="ctr" rtlCol="false" tIns="52217" lIns="52217" bIns="52217" rIns="52217"/>
              <a:lstStyle/>
              <a:p>
                <a:pPr algn="ctr">
                  <a:lnSpc>
                    <a:spcPts val="4420"/>
                  </a:lnSpc>
                </a:pPr>
              </a:p>
            </p:txBody>
          </p:sp>
        </p:grpSp>
        <p:sp>
          <p:nvSpPr>
            <p:cNvPr name="Freeform 135" id="135"/>
            <p:cNvSpPr/>
            <p:nvPr/>
          </p:nvSpPr>
          <p:spPr>
            <a:xfrm flipH="false" flipV="false" rot="-10800000">
              <a:off x="3369655"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4"/>
              <a:stretch>
                <a:fillRect l="0" t="-20079" r="0" b="-2015"/>
              </a:stretch>
            </a:blipFill>
          </p:spPr>
        </p:sp>
        <p:grpSp>
          <p:nvGrpSpPr>
            <p:cNvPr name="Group 136" id="136"/>
            <p:cNvGrpSpPr/>
            <p:nvPr/>
          </p:nvGrpSpPr>
          <p:grpSpPr>
            <a:xfrm rot="-10800000">
              <a:off x="4168370" y="3343189"/>
              <a:ext cx="2703356" cy="5381796"/>
              <a:chOff x="0" y="0"/>
              <a:chExt cx="544375" cy="1083733"/>
            </a:xfrm>
          </p:grpSpPr>
          <p:sp>
            <p:nvSpPr>
              <p:cNvPr name="Freeform 137" id="137"/>
              <p:cNvSpPr/>
              <p:nvPr/>
            </p:nvSpPr>
            <p:spPr>
              <a:xfrm flipH="false" flipV="false" rot="0">
                <a:off x="0" y="0"/>
                <a:ext cx="544375" cy="1083733"/>
              </a:xfrm>
              <a:custGeom>
                <a:avLst/>
                <a:gdLst/>
                <a:ahLst/>
                <a:cxnLst/>
                <a:rect r="r" b="b" t="t" l="l"/>
                <a:pathLst>
                  <a:path h="1083733" w="544375">
                    <a:moveTo>
                      <a:pt x="195773" y="0"/>
                    </a:moveTo>
                    <a:lnTo>
                      <a:pt x="348603" y="0"/>
                    </a:lnTo>
                    <a:cubicBezTo>
                      <a:pt x="400525" y="0"/>
                      <a:pt x="450320" y="20626"/>
                      <a:pt x="487035" y="57341"/>
                    </a:cubicBezTo>
                    <a:cubicBezTo>
                      <a:pt x="523749" y="94055"/>
                      <a:pt x="544375" y="143851"/>
                      <a:pt x="544375" y="195773"/>
                    </a:cubicBezTo>
                    <a:lnTo>
                      <a:pt x="544375" y="887961"/>
                    </a:lnTo>
                    <a:cubicBezTo>
                      <a:pt x="544375" y="939883"/>
                      <a:pt x="523749" y="989678"/>
                      <a:pt x="487035" y="1026393"/>
                    </a:cubicBezTo>
                    <a:cubicBezTo>
                      <a:pt x="450320" y="1063107"/>
                      <a:pt x="400525" y="1083733"/>
                      <a:pt x="348603" y="1083733"/>
                    </a:cubicBezTo>
                    <a:lnTo>
                      <a:pt x="195773" y="1083733"/>
                    </a:lnTo>
                    <a:cubicBezTo>
                      <a:pt x="143851" y="1083733"/>
                      <a:pt x="94055" y="1063107"/>
                      <a:pt x="57341" y="1026393"/>
                    </a:cubicBezTo>
                    <a:cubicBezTo>
                      <a:pt x="20626" y="989678"/>
                      <a:pt x="0" y="939883"/>
                      <a:pt x="0" y="887961"/>
                    </a:cubicBezTo>
                    <a:lnTo>
                      <a:pt x="0" y="195773"/>
                    </a:lnTo>
                    <a:cubicBezTo>
                      <a:pt x="0" y="143851"/>
                      <a:pt x="20626" y="94055"/>
                      <a:pt x="57341" y="57341"/>
                    </a:cubicBezTo>
                    <a:cubicBezTo>
                      <a:pt x="94055" y="20626"/>
                      <a:pt x="143851" y="0"/>
                      <a:pt x="195773" y="0"/>
                    </a:cubicBezTo>
                    <a:close/>
                  </a:path>
                </a:pathLst>
              </a:custGeom>
              <a:solidFill>
                <a:srgbClr val="F88219"/>
              </a:solidFill>
            </p:spPr>
          </p:sp>
          <p:sp>
            <p:nvSpPr>
              <p:cNvPr name="TextBox 138" id="138"/>
              <p:cNvSpPr txBox="true"/>
              <p:nvPr/>
            </p:nvSpPr>
            <p:spPr>
              <a:xfrm>
                <a:off x="0" y="-123825"/>
                <a:ext cx="544375" cy="1207558"/>
              </a:xfrm>
              <a:prstGeom prst="rect">
                <a:avLst/>
              </a:prstGeom>
            </p:spPr>
            <p:txBody>
              <a:bodyPr anchor="ctr" rtlCol="false" tIns="38877" lIns="38877" bIns="38877" rIns="38877"/>
              <a:lstStyle/>
              <a:p>
                <a:pPr algn="ctr">
                  <a:lnSpc>
                    <a:spcPts val="4419"/>
                  </a:lnSpc>
                </a:pPr>
              </a:p>
            </p:txBody>
          </p:sp>
        </p:grpSp>
        <p:grpSp>
          <p:nvGrpSpPr>
            <p:cNvPr name="Group 139" id="139"/>
            <p:cNvGrpSpPr/>
            <p:nvPr/>
          </p:nvGrpSpPr>
          <p:grpSpPr>
            <a:xfrm rot="-10800000">
              <a:off x="4629311" y="5884593"/>
              <a:ext cx="1781474" cy="1744101"/>
              <a:chOff x="0" y="0"/>
              <a:chExt cx="358736" cy="351210"/>
            </a:xfrm>
          </p:grpSpPr>
          <p:sp>
            <p:nvSpPr>
              <p:cNvPr name="Freeform 140" id="140"/>
              <p:cNvSpPr/>
              <p:nvPr/>
            </p:nvSpPr>
            <p:spPr>
              <a:xfrm flipH="false" flipV="false" rot="0">
                <a:off x="0" y="0"/>
                <a:ext cx="358736" cy="351210"/>
              </a:xfrm>
              <a:custGeom>
                <a:avLst/>
                <a:gdLst/>
                <a:ahLst/>
                <a:cxnLst/>
                <a:rect r="r" b="b" t="t" l="l"/>
                <a:pathLst>
                  <a:path h="351210" w="358736">
                    <a:moveTo>
                      <a:pt x="148541" y="0"/>
                    </a:moveTo>
                    <a:lnTo>
                      <a:pt x="210195" y="0"/>
                    </a:lnTo>
                    <a:cubicBezTo>
                      <a:pt x="249590" y="0"/>
                      <a:pt x="287372" y="15650"/>
                      <a:pt x="315229" y="43507"/>
                    </a:cubicBezTo>
                    <a:cubicBezTo>
                      <a:pt x="343086" y="71363"/>
                      <a:pt x="358736" y="109145"/>
                      <a:pt x="358736" y="148541"/>
                    </a:cubicBezTo>
                    <a:lnTo>
                      <a:pt x="358736" y="202669"/>
                    </a:lnTo>
                    <a:cubicBezTo>
                      <a:pt x="358736" y="242064"/>
                      <a:pt x="343086" y="279846"/>
                      <a:pt x="315229" y="307703"/>
                    </a:cubicBezTo>
                    <a:cubicBezTo>
                      <a:pt x="287372" y="335560"/>
                      <a:pt x="249590" y="351210"/>
                      <a:pt x="210195" y="351210"/>
                    </a:cubicBezTo>
                    <a:lnTo>
                      <a:pt x="148541" y="351210"/>
                    </a:lnTo>
                    <a:cubicBezTo>
                      <a:pt x="109145" y="351210"/>
                      <a:pt x="71363" y="335560"/>
                      <a:pt x="43507" y="307703"/>
                    </a:cubicBezTo>
                    <a:cubicBezTo>
                      <a:pt x="15650" y="279846"/>
                      <a:pt x="0" y="242064"/>
                      <a:pt x="0" y="202669"/>
                    </a:cubicBezTo>
                    <a:lnTo>
                      <a:pt x="0" y="148541"/>
                    </a:lnTo>
                    <a:cubicBezTo>
                      <a:pt x="0" y="109145"/>
                      <a:pt x="15650" y="71363"/>
                      <a:pt x="43507" y="43507"/>
                    </a:cubicBezTo>
                    <a:cubicBezTo>
                      <a:pt x="71363" y="15650"/>
                      <a:pt x="109145" y="0"/>
                      <a:pt x="148541" y="0"/>
                    </a:cubicBezTo>
                    <a:close/>
                  </a:path>
                </a:pathLst>
              </a:custGeom>
              <a:solidFill>
                <a:srgbClr val="F99B47"/>
              </a:solidFill>
            </p:spPr>
          </p:sp>
          <p:sp>
            <p:nvSpPr>
              <p:cNvPr name="TextBox 141" id="141"/>
              <p:cNvSpPr txBox="true"/>
              <p:nvPr/>
            </p:nvSpPr>
            <p:spPr>
              <a:xfrm>
                <a:off x="0" y="-123825"/>
                <a:ext cx="358736" cy="475035"/>
              </a:xfrm>
              <a:prstGeom prst="rect">
                <a:avLst/>
              </a:prstGeom>
            </p:spPr>
            <p:txBody>
              <a:bodyPr anchor="ctr" rtlCol="false" tIns="38877" lIns="38877" bIns="38877" rIns="38877"/>
              <a:lstStyle/>
              <a:p>
                <a:pPr algn="ctr">
                  <a:lnSpc>
                    <a:spcPts val="4419"/>
                  </a:lnSpc>
                </a:pPr>
              </a:p>
            </p:txBody>
          </p:sp>
        </p:grpSp>
        <p:grpSp>
          <p:nvGrpSpPr>
            <p:cNvPr name="Group 142" id="142"/>
            <p:cNvGrpSpPr/>
            <p:nvPr/>
          </p:nvGrpSpPr>
          <p:grpSpPr>
            <a:xfrm rot="-10800000">
              <a:off x="4280491" y="3567430"/>
              <a:ext cx="2479114" cy="1295618"/>
              <a:chOff x="0" y="0"/>
              <a:chExt cx="499220" cy="260899"/>
            </a:xfrm>
          </p:grpSpPr>
          <p:sp>
            <p:nvSpPr>
              <p:cNvPr name="Freeform 143" id="143"/>
              <p:cNvSpPr/>
              <p:nvPr/>
            </p:nvSpPr>
            <p:spPr>
              <a:xfrm flipH="false" flipV="false" rot="0">
                <a:off x="0" y="0"/>
                <a:ext cx="499220" cy="260899"/>
              </a:xfrm>
              <a:custGeom>
                <a:avLst/>
                <a:gdLst/>
                <a:ahLst/>
                <a:cxnLst/>
                <a:rect r="r" b="b" t="t" l="l"/>
                <a:pathLst>
                  <a:path h="260899" w="499220">
                    <a:moveTo>
                      <a:pt x="130449" y="0"/>
                    </a:moveTo>
                    <a:lnTo>
                      <a:pt x="368770" y="0"/>
                    </a:lnTo>
                    <a:cubicBezTo>
                      <a:pt x="440816" y="0"/>
                      <a:pt x="499220" y="58404"/>
                      <a:pt x="499220" y="130449"/>
                    </a:cubicBezTo>
                    <a:lnTo>
                      <a:pt x="499220" y="130449"/>
                    </a:lnTo>
                    <a:cubicBezTo>
                      <a:pt x="499220" y="165047"/>
                      <a:pt x="485476" y="198227"/>
                      <a:pt x="461012" y="222691"/>
                    </a:cubicBezTo>
                    <a:cubicBezTo>
                      <a:pt x="436548" y="247155"/>
                      <a:pt x="403368" y="260899"/>
                      <a:pt x="368770" y="260899"/>
                    </a:cubicBezTo>
                    <a:lnTo>
                      <a:pt x="130449" y="260899"/>
                    </a:lnTo>
                    <a:cubicBezTo>
                      <a:pt x="58404" y="260899"/>
                      <a:pt x="0" y="202495"/>
                      <a:pt x="0" y="130449"/>
                    </a:cubicBezTo>
                    <a:lnTo>
                      <a:pt x="0" y="130449"/>
                    </a:lnTo>
                    <a:cubicBezTo>
                      <a:pt x="0" y="58404"/>
                      <a:pt x="58404" y="0"/>
                      <a:pt x="130449" y="0"/>
                    </a:cubicBezTo>
                    <a:close/>
                  </a:path>
                </a:pathLst>
              </a:custGeom>
              <a:solidFill>
                <a:srgbClr val="F99B47"/>
              </a:solidFill>
            </p:spPr>
          </p:sp>
          <p:sp>
            <p:nvSpPr>
              <p:cNvPr name="TextBox 144" id="144"/>
              <p:cNvSpPr txBox="true"/>
              <p:nvPr/>
            </p:nvSpPr>
            <p:spPr>
              <a:xfrm>
                <a:off x="0" y="-123825"/>
                <a:ext cx="499220" cy="384724"/>
              </a:xfrm>
              <a:prstGeom prst="rect">
                <a:avLst/>
              </a:prstGeom>
            </p:spPr>
            <p:txBody>
              <a:bodyPr anchor="ctr" rtlCol="false" tIns="38877" lIns="38877" bIns="38877" rIns="38877"/>
              <a:lstStyle/>
              <a:p>
                <a:pPr algn="ctr">
                  <a:lnSpc>
                    <a:spcPts val="4419"/>
                  </a:lnSpc>
                </a:pPr>
              </a:p>
            </p:txBody>
          </p:sp>
        </p:grpSp>
        <p:grpSp>
          <p:nvGrpSpPr>
            <p:cNvPr name="Group 145" id="145"/>
            <p:cNvGrpSpPr/>
            <p:nvPr/>
          </p:nvGrpSpPr>
          <p:grpSpPr>
            <a:xfrm rot="-10800000">
              <a:off x="5748027" y="3419182"/>
              <a:ext cx="824710" cy="99663"/>
              <a:chOff x="0" y="0"/>
              <a:chExt cx="166072" cy="20069"/>
            </a:xfrm>
          </p:grpSpPr>
          <p:sp>
            <p:nvSpPr>
              <p:cNvPr name="Freeform 146" id="146"/>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47" id="147"/>
              <p:cNvSpPr txBox="true"/>
              <p:nvPr/>
            </p:nvSpPr>
            <p:spPr>
              <a:xfrm>
                <a:off x="0" y="-123825"/>
                <a:ext cx="166072" cy="143894"/>
              </a:xfrm>
              <a:prstGeom prst="rect">
                <a:avLst/>
              </a:prstGeom>
            </p:spPr>
            <p:txBody>
              <a:bodyPr anchor="ctr" rtlCol="false" tIns="38877" lIns="38877" bIns="38877" rIns="38877"/>
              <a:lstStyle/>
              <a:p>
                <a:pPr algn="ctr">
                  <a:lnSpc>
                    <a:spcPts val="4419"/>
                  </a:lnSpc>
                </a:pPr>
              </a:p>
            </p:txBody>
          </p:sp>
        </p:grpSp>
        <p:grpSp>
          <p:nvGrpSpPr>
            <p:cNvPr name="Group 148" id="148"/>
            <p:cNvGrpSpPr/>
            <p:nvPr/>
          </p:nvGrpSpPr>
          <p:grpSpPr>
            <a:xfrm rot="-10800000">
              <a:off x="4467359" y="3419182"/>
              <a:ext cx="824710" cy="99663"/>
              <a:chOff x="0" y="0"/>
              <a:chExt cx="166072" cy="20069"/>
            </a:xfrm>
          </p:grpSpPr>
          <p:sp>
            <p:nvSpPr>
              <p:cNvPr name="Freeform 149" id="149"/>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50" id="150"/>
              <p:cNvSpPr txBox="true"/>
              <p:nvPr/>
            </p:nvSpPr>
            <p:spPr>
              <a:xfrm>
                <a:off x="0" y="-123825"/>
                <a:ext cx="166072" cy="143894"/>
              </a:xfrm>
              <a:prstGeom prst="rect">
                <a:avLst/>
              </a:prstGeom>
            </p:spPr>
            <p:txBody>
              <a:bodyPr anchor="ctr" rtlCol="false" tIns="38877" lIns="38877" bIns="38877" rIns="38877"/>
              <a:lstStyle/>
              <a:p>
                <a:pPr algn="ctr">
                  <a:lnSpc>
                    <a:spcPts val="4419"/>
                  </a:lnSpc>
                </a:pPr>
              </a:p>
            </p:txBody>
          </p:sp>
        </p:grpSp>
        <p:grpSp>
          <p:nvGrpSpPr>
            <p:cNvPr name="Group 151" id="151"/>
            <p:cNvGrpSpPr/>
            <p:nvPr/>
          </p:nvGrpSpPr>
          <p:grpSpPr>
            <a:xfrm rot="-9870462">
              <a:off x="6725086" y="5280259"/>
              <a:ext cx="450227" cy="166499"/>
              <a:chOff x="0" y="0"/>
              <a:chExt cx="90662" cy="33528"/>
            </a:xfrm>
          </p:grpSpPr>
          <p:sp>
            <p:nvSpPr>
              <p:cNvPr name="Freeform 152" id="152"/>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153" id="153"/>
              <p:cNvSpPr txBox="true"/>
              <p:nvPr/>
            </p:nvSpPr>
            <p:spPr>
              <a:xfrm>
                <a:off x="8500" y="-120682"/>
                <a:ext cx="73663" cy="151067"/>
              </a:xfrm>
              <a:prstGeom prst="rect">
                <a:avLst/>
              </a:prstGeom>
            </p:spPr>
            <p:txBody>
              <a:bodyPr anchor="ctr" rtlCol="false" tIns="38877" lIns="38877" bIns="38877" rIns="38877"/>
              <a:lstStyle/>
              <a:p>
                <a:pPr algn="ctr">
                  <a:lnSpc>
                    <a:spcPts val="4419"/>
                  </a:lnSpc>
                </a:pPr>
              </a:p>
            </p:txBody>
          </p:sp>
        </p:grpSp>
        <p:grpSp>
          <p:nvGrpSpPr>
            <p:cNvPr name="Group 154" id="154"/>
            <p:cNvGrpSpPr/>
            <p:nvPr/>
          </p:nvGrpSpPr>
          <p:grpSpPr>
            <a:xfrm rot="9883450">
              <a:off x="3816284" y="5279523"/>
              <a:ext cx="450227" cy="166499"/>
              <a:chOff x="0" y="0"/>
              <a:chExt cx="90662" cy="33528"/>
            </a:xfrm>
          </p:grpSpPr>
          <p:sp>
            <p:nvSpPr>
              <p:cNvPr name="Freeform 155" id="155"/>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156" id="156"/>
              <p:cNvSpPr txBox="true"/>
              <p:nvPr/>
            </p:nvSpPr>
            <p:spPr>
              <a:xfrm>
                <a:off x="8500" y="-120682"/>
                <a:ext cx="73663" cy="151067"/>
              </a:xfrm>
              <a:prstGeom prst="rect">
                <a:avLst/>
              </a:prstGeom>
            </p:spPr>
            <p:txBody>
              <a:bodyPr anchor="ctr" rtlCol="false" tIns="38877" lIns="38877" bIns="38877" rIns="38877"/>
              <a:lstStyle/>
              <a:p>
                <a:pPr algn="ctr">
                  <a:lnSpc>
                    <a:spcPts val="4419"/>
                  </a:lnSpc>
                </a:pPr>
              </a:p>
            </p:txBody>
          </p:sp>
        </p:grpSp>
        <p:grpSp>
          <p:nvGrpSpPr>
            <p:cNvPr name="Group 157" id="157"/>
            <p:cNvGrpSpPr/>
            <p:nvPr/>
          </p:nvGrpSpPr>
          <p:grpSpPr>
            <a:xfrm rot="0">
              <a:off x="4344825" y="5019733"/>
              <a:ext cx="2365175" cy="725067"/>
              <a:chOff x="0" y="0"/>
              <a:chExt cx="597833" cy="183271"/>
            </a:xfrm>
          </p:grpSpPr>
          <p:sp>
            <p:nvSpPr>
              <p:cNvPr name="Freeform 158" id="158"/>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59" id="159"/>
              <p:cNvSpPr txBox="true"/>
              <p:nvPr/>
            </p:nvSpPr>
            <p:spPr>
              <a:xfrm>
                <a:off x="127000" y="-123825"/>
                <a:ext cx="343833" cy="307096"/>
              </a:xfrm>
              <a:prstGeom prst="rect">
                <a:avLst/>
              </a:prstGeom>
            </p:spPr>
            <p:txBody>
              <a:bodyPr anchor="ctr" rtlCol="false" tIns="52217" lIns="52217" bIns="52217" rIns="52217"/>
              <a:lstStyle/>
              <a:p>
                <a:pPr algn="ctr">
                  <a:lnSpc>
                    <a:spcPts val="4420"/>
                  </a:lnSpc>
                </a:pPr>
              </a:p>
            </p:txBody>
          </p:sp>
        </p:grpSp>
        <p:grpSp>
          <p:nvGrpSpPr>
            <p:cNvPr name="Group 160" id="160"/>
            <p:cNvGrpSpPr/>
            <p:nvPr/>
          </p:nvGrpSpPr>
          <p:grpSpPr>
            <a:xfrm rot="0">
              <a:off x="4309639" y="5573155"/>
              <a:ext cx="266384" cy="2452549"/>
              <a:chOff x="0" y="0"/>
              <a:chExt cx="39938" cy="367705"/>
            </a:xfrm>
          </p:grpSpPr>
          <p:sp>
            <p:nvSpPr>
              <p:cNvPr name="Freeform 161" id="161"/>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62" id="162"/>
              <p:cNvSpPr txBox="true"/>
              <p:nvPr/>
            </p:nvSpPr>
            <p:spPr>
              <a:xfrm>
                <a:off x="0" y="-123825"/>
                <a:ext cx="39938" cy="491530"/>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63" id="163"/>
            <p:cNvGrpSpPr/>
            <p:nvPr/>
          </p:nvGrpSpPr>
          <p:grpSpPr>
            <a:xfrm rot="0">
              <a:off x="6491852" y="5573155"/>
              <a:ext cx="266384" cy="2452549"/>
              <a:chOff x="0" y="0"/>
              <a:chExt cx="39938" cy="367705"/>
            </a:xfrm>
          </p:grpSpPr>
          <p:sp>
            <p:nvSpPr>
              <p:cNvPr name="Freeform 164" id="164"/>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165" id="165"/>
              <p:cNvSpPr txBox="true"/>
              <p:nvPr/>
            </p:nvSpPr>
            <p:spPr>
              <a:xfrm>
                <a:off x="0" y="-123825"/>
                <a:ext cx="39938" cy="491530"/>
              </a:xfrm>
              <a:prstGeom prst="rect">
                <a:avLst/>
              </a:prstGeom>
            </p:spPr>
            <p:txBody>
              <a:bodyPr anchor="ctr" rtlCol="false" tIns="52217" lIns="52217" bIns="52217" rIns="52217"/>
              <a:lstStyle/>
              <a:p>
                <a:pPr algn="ctr" marL="0" indent="0" lvl="0">
                  <a:lnSpc>
                    <a:spcPts val="4420"/>
                  </a:lnSpc>
                  <a:spcBef>
                    <a:spcPct val="0"/>
                  </a:spcBef>
                </a:pPr>
              </a:p>
            </p:txBody>
          </p:sp>
        </p:grpSp>
        <p:grpSp>
          <p:nvGrpSpPr>
            <p:cNvPr name="Group 166" id="166"/>
            <p:cNvGrpSpPr/>
            <p:nvPr/>
          </p:nvGrpSpPr>
          <p:grpSpPr>
            <a:xfrm rot="-10800000">
              <a:off x="4344825" y="7761376"/>
              <a:ext cx="2365175" cy="725067"/>
              <a:chOff x="0" y="0"/>
              <a:chExt cx="597833" cy="183271"/>
            </a:xfrm>
          </p:grpSpPr>
          <p:sp>
            <p:nvSpPr>
              <p:cNvPr name="Freeform 167" id="167"/>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168" id="168"/>
              <p:cNvSpPr txBox="true"/>
              <p:nvPr/>
            </p:nvSpPr>
            <p:spPr>
              <a:xfrm>
                <a:off x="127000" y="-123825"/>
                <a:ext cx="343833" cy="307096"/>
              </a:xfrm>
              <a:prstGeom prst="rect">
                <a:avLst/>
              </a:prstGeom>
            </p:spPr>
            <p:txBody>
              <a:bodyPr anchor="ctr" rtlCol="false" tIns="52217" lIns="52217" bIns="52217" rIns="52217"/>
              <a:lstStyle/>
              <a:p>
                <a:pPr algn="ctr">
                  <a:lnSpc>
                    <a:spcPts val="4420"/>
                  </a:lnSpc>
                </a:pPr>
              </a:p>
            </p:txBody>
          </p:sp>
        </p:grpSp>
      </p:grpSp>
      <p:sp>
        <p:nvSpPr>
          <p:cNvPr name="TextBox 169" id="169"/>
          <p:cNvSpPr txBox="true"/>
          <p:nvPr/>
        </p:nvSpPr>
        <p:spPr>
          <a:xfrm rot="0">
            <a:off x="2168224" y="2278051"/>
            <a:ext cx="6975776" cy="617856"/>
          </a:xfrm>
          <a:prstGeom prst="rect">
            <a:avLst/>
          </a:prstGeom>
        </p:spPr>
        <p:txBody>
          <a:bodyPr anchor="t" rtlCol="false" tIns="0" lIns="0" bIns="0" rIns="0">
            <a:spAutoFit/>
          </a:bodyPr>
          <a:lstStyle/>
          <a:p>
            <a:pPr marL="0" indent="0" lvl="0">
              <a:lnSpc>
                <a:spcPts val="4840"/>
              </a:lnSpc>
              <a:spcBef>
                <a:spcPct val="0"/>
              </a:spcBef>
            </a:pPr>
            <a:r>
              <a:rPr lang="en-US" sz="4400" spc="88">
                <a:solidFill>
                  <a:srgbClr val="F4AD00"/>
                </a:solidFill>
                <a:latin typeface="Montserrat Ultra-Bold"/>
              </a:rPr>
              <a:t>PROBLEM STATEMENT</a:t>
            </a:r>
          </a:p>
        </p:txBody>
      </p:sp>
      <p:sp>
        <p:nvSpPr>
          <p:cNvPr name="Freeform 170" id="170"/>
          <p:cNvSpPr/>
          <p:nvPr/>
        </p:nvSpPr>
        <p:spPr>
          <a:xfrm flipH="false" flipV="false" rot="0">
            <a:off x="465110" y="414205"/>
            <a:ext cx="3677777" cy="1228990"/>
          </a:xfrm>
          <a:custGeom>
            <a:avLst/>
            <a:gdLst/>
            <a:ahLst/>
            <a:cxnLst/>
            <a:rect r="r" b="b" t="t" l="l"/>
            <a:pathLst>
              <a:path h="1228990" w="3677777">
                <a:moveTo>
                  <a:pt x="0" y="0"/>
                </a:moveTo>
                <a:lnTo>
                  <a:pt x="3677777" y="0"/>
                </a:lnTo>
                <a:lnTo>
                  <a:pt x="3677777" y="1228990"/>
                </a:lnTo>
                <a:lnTo>
                  <a:pt x="0" y="1228990"/>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F3B9B"/>
        </a:solidFill>
      </p:bgPr>
    </p:bg>
    <p:spTree>
      <p:nvGrpSpPr>
        <p:cNvPr id="1" name=""/>
        <p:cNvGrpSpPr/>
        <p:nvPr/>
      </p:nvGrpSpPr>
      <p:grpSpPr>
        <a:xfrm>
          <a:off x="0" y="0"/>
          <a:ext cx="0" cy="0"/>
          <a:chOff x="0" y="0"/>
          <a:chExt cx="0" cy="0"/>
        </a:xfrm>
      </p:grpSpPr>
      <p:grpSp>
        <p:nvGrpSpPr>
          <p:cNvPr name="Group 2" id="2"/>
          <p:cNvGrpSpPr/>
          <p:nvPr/>
        </p:nvGrpSpPr>
        <p:grpSpPr>
          <a:xfrm rot="0">
            <a:off x="7447454" y="8748451"/>
            <a:ext cx="11545794" cy="2038350"/>
            <a:chOff x="0" y="0"/>
            <a:chExt cx="15394392" cy="2717800"/>
          </a:xfrm>
        </p:grpSpPr>
        <p:grpSp>
          <p:nvGrpSpPr>
            <p:cNvPr name="Group 3" id="3"/>
            <p:cNvGrpSpPr/>
            <p:nvPr/>
          </p:nvGrpSpPr>
          <p:grpSpPr>
            <a:xfrm rot="0">
              <a:off x="0" y="0"/>
              <a:ext cx="15394392" cy="2717800"/>
              <a:chOff x="0" y="0"/>
              <a:chExt cx="3040868" cy="536849"/>
            </a:xfrm>
          </p:grpSpPr>
          <p:sp>
            <p:nvSpPr>
              <p:cNvPr name="Freeform 4" id="4"/>
              <p:cNvSpPr/>
              <p:nvPr/>
            </p:nvSpPr>
            <p:spPr>
              <a:xfrm flipH="false" flipV="false" rot="0">
                <a:off x="0" y="0"/>
                <a:ext cx="3040867" cy="536849"/>
              </a:xfrm>
              <a:custGeom>
                <a:avLst/>
                <a:gdLst/>
                <a:ahLst/>
                <a:cxnLst/>
                <a:rect r="r" b="b" t="t" l="l"/>
                <a:pathLst>
                  <a:path h="536849" w="3040867">
                    <a:moveTo>
                      <a:pt x="0" y="0"/>
                    </a:moveTo>
                    <a:lnTo>
                      <a:pt x="3040867" y="0"/>
                    </a:lnTo>
                    <a:lnTo>
                      <a:pt x="3040867" y="536849"/>
                    </a:lnTo>
                    <a:lnTo>
                      <a:pt x="0" y="536849"/>
                    </a:lnTo>
                    <a:close/>
                  </a:path>
                </a:pathLst>
              </a:custGeom>
              <a:solidFill>
                <a:srgbClr val="6D738D"/>
              </a:solidFill>
            </p:spPr>
          </p:sp>
          <p:sp>
            <p:nvSpPr>
              <p:cNvPr name="TextBox 5" id="5"/>
              <p:cNvSpPr txBox="true"/>
              <p:nvPr/>
            </p:nvSpPr>
            <p:spPr>
              <a:xfrm>
                <a:off x="0" y="-123825"/>
                <a:ext cx="3040868" cy="660674"/>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0">
              <a:off x="8054100" y="858825"/>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0">
              <a:off x="344500" y="858825"/>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0">
              <a:off x="11908900" y="858825"/>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0">
              <a:off x="4199300" y="858825"/>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0">
            <a:off x="4026878" y="-4711295"/>
            <a:ext cx="19161165" cy="13025544"/>
            <a:chOff x="0" y="0"/>
            <a:chExt cx="25548220" cy="17367392"/>
          </a:xfrm>
        </p:grpSpPr>
        <p:sp>
          <p:nvSpPr>
            <p:cNvPr name="AutoShape 19" id="19"/>
            <p:cNvSpPr/>
            <p:nvPr/>
          </p:nvSpPr>
          <p:spPr>
            <a:xfrm flipH="true" flipV="true">
              <a:off x="1009437" y="5905873"/>
              <a:ext cx="1601434" cy="1817594"/>
            </a:xfrm>
            <a:prstGeom prst="line">
              <a:avLst/>
            </a:prstGeom>
            <a:ln cap="rnd" w="457200">
              <a:solidFill>
                <a:srgbClr val="4C62AF"/>
              </a:solidFill>
              <a:prstDash val="solid"/>
              <a:headEnd type="none" len="sm" w="sm"/>
              <a:tailEnd type="none" len="sm" w="sm"/>
            </a:ln>
          </p:spPr>
        </p:sp>
        <p:sp>
          <p:nvSpPr>
            <p:cNvPr name="AutoShape 20" id="20"/>
            <p:cNvSpPr/>
            <p:nvPr/>
          </p:nvSpPr>
          <p:spPr>
            <a:xfrm flipH="true" flipV="true">
              <a:off x="5655590" y="11179158"/>
              <a:ext cx="1601434" cy="1817594"/>
            </a:xfrm>
            <a:prstGeom prst="line">
              <a:avLst/>
            </a:prstGeom>
            <a:ln cap="rnd" w="457200">
              <a:solidFill>
                <a:srgbClr val="4C62AF"/>
              </a:solidFill>
              <a:prstDash val="solid"/>
              <a:headEnd type="none" len="sm" w="sm"/>
              <a:tailEnd type="none" len="sm" w="sm"/>
            </a:ln>
          </p:spPr>
        </p:sp>
        <p:sp>
          <p:nvSpPr>
            <p:cNvPr name="AutoShape 21" id="21"/>
            <p:cNvSpPr/>
            <p:nvPr/>
          </p:nvSpPr>
          <p:spPr>
            <a:xfrm flipH="true" flipV="true">
              <a:off x="968066" y="10796240"/>
              <a:ext cx="1601434" cy="1817594"/>
            </a:xfrm>
            <a:prstGeom prst="line">
              <a:avLst/>
            </a:prstGeom>
            <a:ln cap="rnd" w="457200">
              <a:solidFill>
                <a:srgbClr val="4C62AF"/>
              </a:solidFill>
              <a:prstDash val="solid"/>
              <a:headEnd type="none" len="sm" w="sm"/>
              <a:tailEnd type="none" len="sm" w="sm"/>
            </a:ln>
          </p:spPr>
        </p:sp>
        <p:sp>
          <p:nvSpPr>
            <p:cNvPr name="AutoShape 22" id="22"/>
            <p:cNvSpPr/>
            <p:nvPr/>
          </p:nvSpPr>
          <p:spPr>
            <a:xfrm flipH="true" flipV="true">
              <a:off x="1192312" y="8442358"/>
              <a:ext cx="1069568" cy="1213937"/>
            </a:xfrm>
            <a:prstGeom prst="line">
              <a:avLst/>
            </a:prstGeom>
            <a:ln cap="rnd" w="457200">
              <a:solidFill>
                <a:srgbClr val="4C62AF"/>
              </a:solidFill>
              <a:prstDash val="solid"/>
              <a:headEnd type="none" len="sm" w="sm"/>
              <a:tailEnd type="none" len="sm" w="sm"/>
            </a:ln>
          </p:spPr>
        </p:sp>
        <p:sp>
          <p:nvSpPr>
            <p:cNvPr name="AutoShape 23" id="23"/>
            <p:cNvSpPr/>
            <p:nvPr/>
          </p:nvSpPr>
          <p:spPr>
            <a:xfrm flipH="true" flipV="true">
              <a:off x="3683004" y="8940315"/>
              <a:ext cx="1069568" cy="1213937"/>
            </a:xfrm>
            <a:prstGeom prst="line">
              <a:avLst/>
            </a:prstGeom>
            <a:ln cap="rnd" w="457200">
              <a:solidFill>
                <a:srgbClr val="4C62AF"/>
              </a:solidFill>
              <a:prstDash val="solid"/>
              <a:headEnd type="none" len="sm" w="sm"/>
              <a:tailEnd type="none" len="sm" w="sm"/>
            </a:ln>
          </p:spPr>
        </p:sp>
        <p:sp>
          <p:nvSpPr>
            <p:cNvPr name="AutoShape 24" id="24"/>
            <p:cNvSpPr/>
            <p:nvPr/>
          </p:nvSpPr>
          <p:spPr>
            <a:xfrm flipH="true" flipV="true">
              <a:off x="8721963" y="7684267"/>
              <a:ext cx="1069568" cy="1213937"/>
            </a:xfrm>
            <a:prstGeom prst="line">
              <a:avLst/>
            </a:prstGeom>
            <a:ln cap="rnd" w="457200">
              <a:solidFill>
                <a:srgbClr val="4C62AF"/>
              </a:solidFill>
              <a:prstDash val="solid"/>
              <a:headEnd type="none" len="sm" w="sm"/>
              <a:tailEnd type="none" len="sm" w="sm"/>
            </a:ln>
          </p:spPr>
        </p:sp>
        <p:sp>
          <p:nvSpPr>
            <p:cNvPr name="AutoShape 25" id="25"/>
            <p:cNvSpPr/>
            <p:nvPr/>
          </p:nvSpPr>
          <p:spPr>
            <a:xfrm flipH="true" flipV="true">
              <a:off x="171522" y="12469523"/>
              <a:ext cx="637702" cy="723778"/>
            </a:xfrm>
            <a:prstGeom prst="line">
              <a:avLst/>
            </a:prstGeom>
            <a:ln cap="rnd" w="457200">
              <a:solidFill>
                <a:srgbClr val="4C62AF"/>
              </a:solidFill>
              <a:prstDash val="solid"/>
              <a:headEnd type="none" len="sm" w="sm"/>
              <a:tailEnd type="none" len="sm" w="sm"/>
            </a:ln>
          </p:spPr>
        </p:sp>
        <p:sp>
          <p:nvSpPr>
            <p:cNvPr name="AutoShape 26" id="26"/>
            <p:cNvSpPr/>
            <p:nvPr/>
          </p:nvSpPr>
          <p:spPr>
            <a:xfrm flipH="true" flipV="true">
              <a:off x="11652322" y="8427303"/>
              <a:ext cx="637702" cy="723778"/>
            </a:xfrm>
            <a:prstGeom prst="line">
              <a:avLst/>
            </a:prstGeom>
            <a:ln cap="rnd" w="457200">
              <a:solidFill>
                <a:srgbClr val="4C62AF"/>
              </a:solidFill>
              <a:prstDash val="solid"/>
              <a:headEnd type="none" len="sm" w="sm"/>
              <a:tailEnd type="none" len="sm" w="sm"/>
            </a:ln>
          </p:spPr>
        </p:sp>
        <p:sp>
          <p:nvSpPr>
            <p:cNvPr name="AutoShape 27" id="27"/>
            <p:cNvSpPr/>
            <p:nvPr/>
          </p:nvSpPr>
          <p:spPr>
            <a:xfrm flipH="true" flipV="true">
              <a:off x="7626352" y="5901267"/>
              <a:ext cx="637702" cy="723778"/>
            </a:xfrm>
            <a:prstGeom prst="line">
              <a:avLst/>
            </a:prstGeom>
            <a:ln cap="rnd" w="457200">
              <a:solidFill>
                <a:srgbClr val="4C62AF"/>
              </a:solidFill>
              <a:prstDash val="solid"/>
              <a:headEnd type="none" len="sm" w="sm"/>
              <a:tailEnd type="none" len="sm" w="sm"/>
            </a:ln>
          </p:spPr>
        </p:sp>
        <p:sp>
          <p:nvSpPr>
            <p:cNvPr name="AutoShape 28" id="28"/>
            <p:cNvSpPr/>
            <p:nvPr/>
          </p:nvSpPr>
          <p:spPr>
            <a:xfrm flipH="true" flipV="true">
              <a:off x="3965615" y="11589998"/>
              <a:ext cx="1069568" cy="1213937"/>
            </a:xfrm>
            <a:prstGeom prst="line">
              <a:avLst/>
            </a:prstGeom>
            <a:ln cap="rnd" w="457200">
              <a:solidFill>
                <a:srgbClr val="4C62AF"/>
              </a:solidFill>
              <a:prstDash val="solid"/>
              <a:headEnd type="none" len="sm" w="sm"/>
              <a:tailEnd type="none" len="sm" w="sm"/>
            </a:ln>
          </p:spPr>
        </p:sp>
        <p:sp>
          <p:nvSpPr>
            <p:cNvPr name="AutoShape 29" id="29"/>
            <p:cNvSpPr/>
            <p:nvPr/>
          </p:nvSpPr>
          <p:spPr>
            <a:xfrm flipH="true" flipV="true">
              <a:off x="9428268" y="5449610"/>
              <a:ext cx="1069568" cy="1213937"/>
            </a:xfrm>
            <a:prstGeom prst="line">
              <a:avLst/>
            </a:prstGeom>
            <a:ln cap="rnd" w="457200">
              <a:solidFill>
                <a:srgbClr val="4C62AF"/>
              </a:solidFill>
              <a:prstDash val="solid"/>
              <a:headEnd type="none" len="sm" w="sm"/>
              <a:tailEnd type="none" len="sm" w="sm"/>
            </a:ln>
          </p:spPr>
        </p:sp>
        <p:sp>
          <p:nvSpPr>
            <p:cNvPr name="AutoShape 30" id="30"/>
            <p:cNvSpPr/>
            <p:nvPr/>
          </p:nvSpPr>
          <p:spPr>
            <a:xfrm flipH="true" flipV="true">
              <a:off x="3542740" y="6371458"/>
              <a:ext cx="1069568" cy="1213937"/>
            </a:xfrm>
            <a:prstGeom prst="line">
              <a:avLst/>
            </a:prstGeom>
            <a:ln cap="rnd" w="457200">
              <a:solidFill>
                <a:srgbClr val="4C62AF"/>
              </a:solidFill>
              <a:prstDash val="solid"/>
              <a:headEnd type="none" len="sm" w="sm"/>
              <a:tailEnd type="none" len="sm" w="sm"/>
            </a:ln>
          </p:spPr>
        </p:sp>
        <p:sp>
          <p:nvSpPr>
            <p:cNvPr name="AutoShape 31" id="31"/>
            <p:cNvSpPr/>
            <p:nvPr/>
          </p:nvSpPr>
          <p:spPr>
            <a:xfrm flipH="true" flipV="true">
              <a:off x="6316043" y="9519097"/>
              <a:ext cx="1069568" cy="1213937"/>
            </a:xfrm>
            <a:prstGeom prst="line">
              <a:avLst/>
            </a:prstGeom>
            <a:ln cap="rnd" w="457200">
              <a:solidFill>
                <a:srgbClr val="4C62AF"/>
              </a:solidFill>
              <a:prstDash val="solid"/>
              <a:headEnd type="none" len="sm" w="sm"/>
              <a:tailEnd type="none" len="sm" w="sm"/>
            </a:ln>
          </p:spPr>
        </p:sp>
        <p:sp>
          <p:nvSpPr>
            <p:cNvPr name="AutoShape 32" id="32"/>
            <p:cNvSpPr/>
            <p:nvPr/>
          </p:nvSpPr>
          <p:spPr>
            <a:xfrm flipH="true" flipV="true">
              <a:off x="5866075" y="6480733"/>
              <a:ext cx="1601434" cy="1817594"/>
            </a:xfrm>
            <a:prstGeom prst="line">
              <a:avLst/>
            </a:prstGeom>
            <a:ln cap="rnd" w="457200">
              <a:solidFill>
                <a:srgbClr val="4C62AF"/>
              </a:solidFill>
              <a:prstDash val="solid"/>
              <a:headEnd type="none" len="sm" w="sm"/>
              <a:tailEnd type="none" len="sm" w="sm"/>
            </a:ln>
          </p:spPr>
        </p:sp>
        <p:sp>
          <p:nvSpPr>
            <p:cNvPr name="AutoShape 33" id="33"/>
            <p:cNvSpPr/>
            <p:nvPr/>
          </p:nvSpPr>
          <p:spPr>
            <a:xfrm flipH="true" flipV="true">
              <a:off x="9168512" y="9928842"/>
              <a:ext cx="1601434" cy="1817594"/>
            </a:xfrm>
            <a:prstGeom prst="line">
              <a:avLst/>
            </a:prstGeom>
            <a:ln cap="rnd" w="457200">
              <a:solidFill>
                <a:srgbClr val="4C62AF"/>
              </a:solidFill>
              <a:prstDash val="solid"/>
              <a:headEnd type="none" len="sm" w="sm"/>
              <a:tailEnd type="none" len="sm" w="sm"/>
            </a:ln>
          </p:spPr>
        </p:sp>
        <p:sp>
          <p:nvSpPr>
            <p:cNvPr name="AutoShape 34" id="34"/>
            <p:cNvSpPr/>
            <p:nvPr/>
          </p:nvSpPr>
          <p:spPr>
            <a:xfrm flipH="true" flipV="true">
              <a:off x="13814664" y="15202126"/>
              <a:ext cx="1601434" cy="1817594"/>
            </a:xfrm>
            <a:prstGeom prst="line">
              <a:avLst/>
            </a:prstGeom>
            <a:ln cap="rnd" w="457200">
              <a:solidFill>
                <a:srgbClr val="4C62AF"/>
              </a:solidFill>
              <a:prstDash val="solid"/>
              <a:headEnd type="none" len="sm" w="sm"/>
              <a:tailEnd type="none" len="sm" w="sm"/>
            </a:ln>
          </p:spPr>
        </p:sp>
        <p:sp>
          <p:nvSpPr>
            <p:cNvPr name="AutoShape 35" id="35"/>
            <p:cNvSpPr/>
            <p:nvPr/>
          </p:nvSpPr>
          <p:spPr>
            <a:xfrm flipH="true" flipV="true">
              <a:off x="9127141" y="14819208"/>
              <a:ext cx="1601434" cy="1817594"/>
            </a:xfrm>
            <a:prstGeom prst="line">
              <a:avLst/>
            </a:prstGeom>
            <a:ln cap="rnd" w="457200">
              <a:solidFill>
                <a:srgbClr val="4C62AF"/>
              </a:solidFill>
              <a:prstDash val="solid"/>
              <a:headEnd type="none" len="sm" w="sm"/>
              <a:tailEnd type="none" len="sm" w="sm"/>
            </a:ln>
          </p:spPr>
        </p:sp>
        <p:sp>
          <p:nvSpPr>
            <p:cNvPr name="AutoShape 36" id="36"/>
            <p:cNvSpPr/>
            <p:nvPr/>
          </p:nvSpPr>
          <p:spPr>
            <a:xfrm flipH="true" flipV="true">
              <a:off x="9351387" y="12465326"/>
              <a:ext cx="1069568" cy="1213937"/>
            </a:xfrm>
            <a:prstGeom prst="line">
              <a:avLst/>
            </a:prstGeom>
            <a:ln cap="rnd" w="457200">
              <a:solidFill>
                <a:srgbClr val="4C62AF"/>
              </a:solidFill>
              <a:prstDash val="solid"/>
              <a:headEnd type="none" len="sm" w="sm"/>
              <a:tailEnd type="none" len="sm" w="sm"/>
            </a:ln>
          </p:spPr>
        </p:sp>
        <p:sp>
          <p:nvSpPr>
            <p:cNvPr name="AutoShape 37" id="37"/>
            <p:cNvSpPr/>
            <p:nvPr/>
          </p:nvSpPr>
          <p:spPr>
            <a:xfrm flipH="true" flipV="true">
              <a:off x="11842079" y="12963284"/>
              <a:ext cx="1069568" cy="1213937"/>
            </a:xfrm>
            <a:prstGeom prst="line">
              <a:avLst/>
            </a:prstGeom>
            <a:ln cap="rnd" w="457200">
              <a:solidFill>
                <a:srgbClr val="4C62AF"/>
              </a:solidFill>
              <a:prstDash val="solid"/>
              <a:headEnd type="none" len="sm" w="sm"/>
              <a:tailEnd type="none" len="sm" w="sm"/>
            </a:ln>
          </p:spPr>
        </p:sp>
        <p:sp>
          <p:nvSpPr>
            <p:cNvPr name="AutoShape 38" id="38"/>
            <p:cNvSpPr/>
            <p:nvPr/>
          </p:nvSpPr>
          <p:spPr>
            <a:xfrm flipH="true" flipV="true">
              <a:off x="16881038" y="11707235"/>
              <a:ext cx="1069568" cy="1213937"/>
            </a:xfrm>
            <a:prstGeom prst="line">
              <a:avLst/>
            </a:prstGeom>
            <a:ln cap="rnd" w="457200">
              <a:solidFill>
                <a:srgbClr val="4C62AF"/>
              </a:solidFill>
              <a:prstDash val="solid"/>
              <a:headEnd type="none" len="sm" w="sm"/>
              <a:tailEnd type="none" len="sm" w="sm"/>
            </a:ln>
          </p:spPr>
        </p:sp>
        <p:sp>
          <p:nvSpPr>
            <p:cNvPr name="AutoShape 39" id="39"/>
            <p:cNvSpPr/>
            <p:nvPr/>
          </p:nvSpPr>
          <p:spPr>
            <a:xfrm flipH="true" flipV="true">
              <a:off x="8330597" y="16492491"/>
              <a:ext cx="637702" cy="723778"/>
            </a:xfrm>
            <a:prstGeom prst="line">
              <a:avLst/>
            </a:prstGeom>
            <a:ln cap="rnd" w="457200">
              <a:solidFill>
                <a:srgbClr val="4C62AF"/>
              </a:solidFill>
              <a:prstDash val="solid"/>
              <a:headEnd type="none" len="sm" w="sm"/>
              <a:tailEnd type="none" len="sm" w="sm"/>
            </a:ln>
          </p:spPr>
        </p:sp>
        <p:sp>
          <p:nvSpPr>
            <p:cNvPr name="AutoShape 40" id="40"/>
            <p:cNvSpPr/>
            <p:nvPr/>
          </p:nvSpPr>
          <p:spPr>
            <a:xfrm flipH="true" flipV="true">
              <a:off x="19811397" y="12450271"/>
              <a:ext cx="637702" cy="723778"/>
            </a:xfrm>
            <a:prstGeom prst="line">
              <a:avLst/>
            </a:prstGeom>
            <a:ln cap="rnd" w="457200">
              <a:solidFill>
                <a:srgbClr val="4C62AF"/>
              </a:solidFill>
              <a:prstDash val="solid"/>
              <a:headEnd type="none" len="sm" w="sm"/>
              <a:tailEnd type="none" len="sm" w="sm"/>
            </a:ln>
          </p:spPr>
        </p:sp>
        <p:sp>
          <p:nvSpPr>
            <p:cNvPr name="AutoShape 41" id="41"/>
            <p:cNvSpPr/>
            <p:nvPr/>
          </p:nvSpPr>
          <p:spPr>
            <a:xfrm flipH="true" flipV="true">
              <a:off x="15785427" y="9924235"/>
              <a:ext cx="637702" cy="723778"/>
            </a:xfrm>
            <a:prstGeom prst="line">
              <a:avLst/>
            </a:prstGeom>
            <a:ln cap="rnd" w="457200">
              <a:solidFill>
                <a:srgbClr val="4C62AF"/>
              </a:solidFill>
              <a:prstDash val="solid"/>
              <a:headEnd type="none" len="sm" w="sm"/>
              <a:tailEnd type="none" len="sm" w="sm"/>
            </a:ln>
          </p:spPr>
        </p:sp>
        <p:sp>
          <p:nvSpPr>
            <p:cNvPr name="AutoShape 42" id="42"/>
            <p:cNvSpPr/>
            <p:nvPr/>
          </p:nvSpPr>
          <p:spPr>
            <a:xfrm flipH="true" flipV="true">
              <a:off x="12124690" y="15612966"/>
              <a:ext cx="1069568" cy="1213937"/>
            </a:xfrm>
            <a:prstGeom prst="line">
              <a:avLst/>
            </a:prstGeom>
            <a:ln cap="rnd" w="457200">
              <a:solidFill>
                <a:srgbClr val="4C62AF"/>
              </a:solidFill>
              <a:prstDash val="solid"/>
              <a:headEnd type="none" len="sm" w="sm"/>
              <a:tailEnd type="none" len="sm" w="sm"/>
            </a:ln>
          </p:spPr>
        </p:sp>
        <p:sp>
          <p:nvSpPr>
            <p:cNvPr name="AutoShape 43" id="43"/>
            <p:cNvSpPr/>
            <p:nvPr/>
          </p:nvSpPr>
          <p:spPr>
            <a:xfrm flipH="true" flipV="true">
              <a:off x="17587343" y="9472579"/>
              <a:ext cx="1069568" cy="1213937"/>
            </a:xfrm>
            <a:prstGeom prst="line">
              <a:avLst/>
            </a:prstGeom>
            <a:ln cap="rnd" w="457200">
              <a:solidFill>
                <a:srgbClr val="4C62AF"/>
              </a:solidFill>
              <a:prstDash val="solid"/>
              <a:headEnd type="none" len="sm" w="sm"/>
              <a:tailEnd type="none" len="sm" w="sm"/>
            </a:ln>
          </p:spPr>
        </p:sp>
        <p:sp>
          <p:nvSpPr>
            <p:cNvPr name="AutoShape 44" id="44"/>
            <p:cNvSpPr/>
            <p:nvPr/>
          </p:nvSpPr>
          <p:spPr>
            <a:xfrm flipH="true" flipV="true">
              <a:off x="11701815" y="10394426"/>
              <a:ext cx="1069568" cy="1213937"/>
            </a:xfrm>
            <a:prstGeom prst="line">
              <a:avLst/>
            </a:prstGeom>
            <a:ln cap="rnd" w="457200">
              <a:solidFill>
                <a:srgbClr val="4C62AF"/>
              </a:solidFill>
              <a:prstDash val="solid"/>
              <a:headEnd type="none" len="sm" w="sm"/>
              <a:tailEnd type="none" len="sm" w="sm"/>
            </a:ln>
          </p:spPr>
        </p:sp>
        <p:sp>
          <p:nvSpPr>
            <p:cNvPr name="AutoShape 45" id="45"/>
            <p:cNvSpPr/>
            <p:nvPr/>
          </p:nvSpPr>
          <p:spPr>
            <a:xfrm flipH="true" flipV="true">
              <a:off x="14475118" y="13542066"/>
              <a:ext cx="1069568" cy="1213937"/>
            </a:xfrm>
            <a:prstGeom prst="line">
              <a:avLst/>
            </a:prstGeom>
            <a:ln cap="rnd" w="457200">
              <a:solidFill>
                <a:srgbClr val="4C62AF"/>
              </a:solidFill>
              <a:prstDash val="solid"/>
              <a:headEnd type="none" len="sm" w="sm"/>
              <a:tailEnd type="none" len="sm" w="sm"/>
            </a:ln>
          </p:spPr>
        </p:sp>
        <p:sp>
          <p:nvSpPr>
            <p:cNvPr name="AutoShape 46" id="46"/>
            <p:cNvSpPr/>
            <p:nvPr/>
          </p:nvSpPr>
          <p:spPr>
            <a:xfrm flipH="true" flipV="true">
              <a:off x="14025150" y="10503701"/>
              <a:ext cx="1601434" cy="1817594"/>
            </a:xfrm>
            <a:prstGeom prst="line">
              <a:avLst/>
            </a:prstGeom>
            <a:ln cap="rnd" w="457200">
              <a:solidFill>
                <a:srgbClr val="4C62AF"/>
              </a:solidFill>
              <a:prstDash val="solid"/>
              <a:headEnd type="none" len="sm" w="sm"/>
              <a:tailEnd type="none" len="sm" w="sm"/>
            </a:ln>
          </p:spPr>
        </p:sp>
        <p:sp>
          <p:nvSpPr>
            <p:cNvPr name="AutoShape 47" id="47"/>
            <p:cNvSpPr/>
            <p:nvPr/>
          </p:nvSpPr>
          <p:spPr>
            <a:xfrm flipH="true" flipV="true">
              <a:off x="14096112" y="607386"/>
              <a:ext cx="1601434" cy="1817594"/>
            </a:xfrm>
            <a:prstGeom prst="line">
              <a:avLst/>
            </a:prstGeom>
            <a:ln cap="rnd" w="457200">
              <a:solidFill>
                <a:srgbClr val="4C62AF"/>
              </a:solidFill>
              <a:prstDash val="solid"/>
              <a:headEnd type="none" len="sm" w="sm"/>
              <a:tailEnd type="none" len="sm" w="sm"/>
            </a:ln>
          </p:spPr>
        </p:sp>
        <p:sp>
          <p:nvSpPr>
            <p:cNvPr name="AutoShape 48" id="48"/>
            <p:cNvSpPr/>
            <p:nvPr/>
          </p:nvSpPr>
          <p:spPr>
            <a:xfrm flipH="true" flipV="true">
              <a:off x="18742264" y="5880671"/>
              <a:ext cx="1601434" cy="1817594"/>
            </a:xfrm>
            <a:prstGeom prst="line">
              <a:avLst/>
            </a:prstGeom>
            <a:ln cap="rnd" w="457200">
              <a:solidFill>
                <a:srgbClr val="4C62AF"/>
              </a:solidFill>
              <a:prstDash val="solid"/>
              <a:headEnd type="none" len="sm" w="sm"/>
              <a:tailEnd type="none" len="sm" w="sm"/>
            </a:ln>
          </p:spPr>
        </p:sp>
        <p:sp>
          <p:nvSpPr>
            <p:cNvPr name="AutoShape 49" id="49"/>
            <p:cNvSpPr/>
            <p:nvPr/>
          </p:nvSpPr>
          <p:spPr>
            <a:xfrm flipH="true" flipV="true">
              <a:off x="14054741" y="5497753"/>
              <a:ext cx="1601434" cy="1817594"/>
            </a:xfrm>
            <a:prstGeom prst="line">
              <a:avLst/>
            </a:prstGeom>
            <a:ln cap="rnd" w="457200">
              <a:solidFill>
                <a:srgbClr val="4C62AF"/>
              </a:solidFill>
              <a:prstDash val="solid"/>
              <a:headEnd type="none" len="sm" w="sm"/>
              <a:tailEnd type="none" len="sm" w="sm"/>
            </a:ln>
          </p:spPr>
        </p:sp>
        <p:sp>
          <p:nvSpPr>
            <p:cNvPr name="AutoShape 50" id="50"/>
            <p:cNvSpPr/>
            <p:nvPr/>
          </p:nvSpPr>
          <p:spPr>
            <a:xfrm flipH="true" flipV="true">
              <a:off x="14278987" y="3143871"/>
              <a:ext cx="1069568" cy="1213937"/>
            </a:xfrm>
            <a:prstGeom prst="line">
              <a:avLst/>
            </a:prstGeom>
            <a:ln cap="rnd" w="457200">
              <a:solidFill>
                <a:srgbClr val="4C62AF"/>
              </a:solidFill>
              <a:prstDash val="solid"/>
              <a:headEnd type="none" len="sm" w="sm"/>
              <a:tailEnd type="none" len="sm" w="sm"/>
            </a:ln>
          </p:spPr>
        </p:sp>
        <p:sp>
          <p:nvSpPr>
            <p:cNvPr name="AutoShape 51" id="51"/>
            <p:cNvSpPr/>
            <p:nvPr/>
          </p:nvSpPr>
          <p:spPr>
            <a:xfrm flipH="true" flipV="true">
              <a:off x="16769679" y="3641828"/>
              <a:ext cx="1069568" cy="1213937"/>
            </a:xfrm>
            <a:prstGeom prst="line">
              <a:avLst/>
            </a:prstGeom>
            <a:ln cap="rnd" w="457200">
              <a:solidFill>
                <a:srgbClr val="4C62AF"/>
              </a:solidFill>
              <a:prstDash val="solid"/>
              <a:headEnd type="none" len="sm" w="sm"/>
              <a:tailEnd type="none" len="sm" w="sm"/>
            </a:ln>
          </p:spPr>
        </p:sp>
        <p:sp>
          <p:nvSpPr>
            <p:cNvPr name="AutoShape 52" id="52"/>
            <p:cNvSpPr/>
            <p:nvPr/>
          </p:nvSpPr>
          <p:spPr>
            <a:xfrm flipH="true" flipV="true">
              <a:off x="21808638" y="2385779"/>
              <a:ext cx="1069568" cy="1213937"/>
            </a:xfrm>
            <a:prstGeom prst="line">
              <a:avLst/>
            </a:prstGeom>
            <a:ln cap="rnd" w="457200">
              <a:solidFill>
                <a:srgbClr val="4C62AF"/>
              </a:solidFill>
              <a:prstDash val="solid"/>
              <a:headEnd type="none" len="sm" w="sm"/>
              <a:tailEnd type="none" len="sm" w="sm"/>
            </a:ln>
          </p:spPr>
        </p:sp>
        <p:sp>
          <p:nvSpPr>
            <p:cNvPr name="AutoShape 53" id="53"/>
            <p:cNvSpPr/>
            <p:nvPr/>
          </p:nvSpPr>
          <p:spPr>
            <a:xfrm flipH="true" flipV="true">
              <a:off x="13258197" y="7171035"/>
              <a:ext cx="637702" cy="723778"/>
            </a:xfrm>
            <a:prstGeom prst="line">
              <a:avLst/>
            </a:prstGeom>
            <a:ln cap="rnd" w="457200">
              <a:solidFill>
                <a:srgbClr val="4C62AF"/>
              </a:solidFill>
              <a:prstDash val="solid"/>
              <a:headEnd type="none" len="sm" w="sm"/>
              <a:tailEnd type="none" len="sm" w="sm"/>
            </a:ln>
          </p:spPr>
        </p:sp>
        <p:sp>
          <p:nvSpPr>
            <p:cNvPr name="AutoShape 54" id="54"/>
            <p:cNvSpPr/>
            <p:nvPr/>
          </p:nvSpPr>
          <p:spPr>
            <a:xfrm flipH="true" flipV="true">
              <a:off x="24738997" y="3128816"/>
              <a:ext cx="637702" cy="723778"/>
            </a:xfrm>
            <a:prstGeom prst="line">
              <a:avLst/>
            </a:prstGeom>
            <a:ln cap="rnd" w="457200">
              <a:solidFill>
                <a:srgbClr val="4C62AF"/>
              </a:solidFill>
              <a:prstDash val="solid"/>
              <a:headEnd type="none" len="sm" w="sm"/>
              <a:tailEnd type="none" len="sm" w="sm"/>
            </a:ln>
          </p:spPr>
        </p:sp>
        <p:sp>
          <p:nvSpPr>
            <p:cNvPr name="AutoShape 55" id="55"/>
            <p:cNvSpPr/>
            <p:nvPr/>
          </p:nvSpPr>
          <p:spPr>
            <a:xfrm flipH="true" flipV="true">
              <a:off x="20713027" y="602780"/>
              <a:ext cx="637702" cy="723778"/>
            </a:xfrm>
            <a:prstGeom prst="line">
              <a:avLst/>
            </a:prstGeom>
            <a:ln cap="rnd" w="457200">
              <a:solidFill>
                <a:srgbClr val="4C62AF"/>
              </a:solidFill>
              <a:prstDash val="solid"/>
              <a:headEnd type="none" len="sm" w="sm"/>
              <a:tailEnd type="none" len="sm" w="sm"/>
            </a:ln>
          </p:spPr>
        </p:sp>
        <p:sp>
          <p:nvSpPr>
            <p:cNvPr name="AutoShape 56" id="56"/>
            <p:cNvSpPr/>
            <p:nvPr/>
          </p:nvSpPr>
          <p:spPr>
            <a:xfrm flipH="true" flipV="true">
              <a:off x="17052290" y="6291511"/>
              <a:ext cx="1069568" cy="1213937"/>
            </a:xfrm>
            <a:prstGeom prst="line">
              <a:avLst/>
            </a:prstGeom>
            <a:ln cap="rnd" w="457200">
              <a:solidFill>
                <a:srgbClr val="4C62AF"/>
              </a:solidFill>
              <a:prstDash val="solid"/>
              <a:headEnd type="none" len="sm" w="sm"/>
              <a:tailEnd type="none" len="sm" w="sm"/>
            </a:ln>
          </p:spPr>
        </p:sp>
        <p:sp>
          <p:nvSpPr>
            <p:cNvPr name="AutoShape 57" id="57"/>
            <p:cNvSpPr/>
            <p:nvPr/>
          </p:nvSpPr>
          <p:spPr>
            <a:xfrm flipH="true" flipV="true">
              <a:off x="22514943" y="151123"/>
              <a:ext cx="1069568" cy="1213937"/>
            </a:xfrm>
            <a:prstGeom prst="line">
              <a:avLst/>
            </a:prstGeom>
            <a:ln cap="rnd" w="457200">
              <a:solidFill>
                <a:srgbClr val="4C62AF"/>
              </a:solidFill>
              <a:prstDash val="solid"/>
              <a:headEnd type="none" len="sm" w="sm"/>
              <a:tailEnd type="none" len="sm" w="sm"/>
            </a:ln>
          </p:spPr>
        </p:sp>
        <p:sp>
          <p:nvSpPr>
            <p:cNvPr name="AutoShape 58" id="58"/>
            <p:cNvSpPr/>
            <p:nvPr/>
          </p:nvSpPr>
          <p:spPr>
            <a:xfrm flipH="true" flipV="true">
              <a:off x="16629415" y="1072971"/>
              <a:ext cx="1069568" cy="1213937"/>
            </a:xfrm>
            <a:prstGeom prst="line">
              <a:avLst/>
            </a:prstGeom>
            <a:ln cap="rnd" w="457200">
              <a:solidFill>
                <a:srgbClr val="4C62AF"/>
              </a:solidFill>
              <a:prstDash val="solid"/>
              <a:headEnd type="none" len="sm" w="sm"/>
              <a:tailEnd type="none" len="sm" w="sm"/>
            </a:ln>
          </p:spPr>
        </p:sp>
        <p:sp>
          <p:nvSpPr>
            <p:cNvPr name="AutoShape 59" id="59"/>
            <p:cNvSpPr/>
            <p:nvPr/>
          </p:nvSpPr>
          <p:spPr>
            <a:xfrm flipH="true" flipV="true">
              <a:off x="19402718" y="4220610"/>
              <a:ext cx="1069568" cy="1213937"/>
            </a:xfrm>
            <a:prstGeom prst="line">
              <a:avLst/>
            </a:prstGeom>
            <a:ln cap="rnd" w="457200">
              <a:solidFill>
                <a:srgbClr val="4C62AF"/>
              </a:solidFill>
              <a:prstDash val="solid"/>
              <a:headEnd type="none" len="sm" w="sm"/>
              <a:tailEnd type="none" len="sm" w="sm"/>
            </a:ln>
          </p:spPr>
        </p:sp>
        <p:sp>
          <p:nvSpPr>
            <p:cNvPr name="AutoShape 60" id="60"/>
            <p:cNvSpPr/>
            <p:nvPr/>
          </p:nvSpPr>
          <p:spPr>
            <a:xfrm flipH="true" flipV="true">
              <a:off x="18952750" y="1182246"/>
              <a:ext cx="1601434" cy="1817594"/>
            </a:xfrm>
            <a:prstGeom prst="line">
              <a:avLst/>
            </a:prstGeom>
            <a:ln cap="rnd" w="457200">
              <a:solidFill>
                <a:srgbClr val="4C62AF"/>
              </a:solidFill>
              <a:prstDash val="solid"/>
              <a:headEnd type="none" len="sm" w="sm"/>
              <a:tailEnd type="none" len="sm" w="sm"/>
            </a:ln>
          </p:spPr>
        </p:sp>
      </p:grpSp>
      <p:grpSp>
        <p:nvGrpSpPr>
          <p:cNvPr name="Group 61" id="61"/>
          <p:cNvGrpSpPr/>
          <p:nvPr/>
        </p:nvGrpSpPr>
        <p:grpSpPr>
          <a:xfrm rot="0">
            <a:off x="8617049" y="3590592"/>
            <a:ext cx="18329941" cy="5930491"/>
            <a:chOff x="0" y="0"/>
            <a:chExt cx="24439921" cy="7907321"/>
          </a:xfrm>
        </p:grpSpPr>
        <p:sp>
          <p:nvSpPr>
            <p:cNvPr name="Freeform 62" id="62"/>
            <p:cNvSpPr/>
            <p:nvPr/>
          </p:nvSpPr>
          <p:spPr>
            <a:xfrm flipH="false" flipV="false" rot="5400000">
              <a:off x="58462" y="1466152"/>
              <a:ext cx="4176507" cy="4293431"/>
            </a:xfrm>
            <a:custGeom>
              <a:avLst/>
              <a:gdLst/>
              <a:ahLst/>
              <a:cxnLst/>
              <a:rect r="r" b="b" t="t" l="l"/>
              <a:pathLst>
                <a:path h="4293431" w="4176507">
                  <a:moveTo>
                    <a:pt x="0" y="0"/>
                  </a:moveTo>
                  <a:lnTo>
                    <a:pt x="4176507" y="0"/>
                  </a:lnTo>
                  <a:lnTo>
                    <a:pt x="4176507" y="4293431"/>
                  </a:lnTo>
                  <a:lnTo>
                    <a:pt x="0" y="4293431"/>
                  </a:lnTo>
                  <a:lnTo>
                    <a:pt x="0" y="0"/>
                  </a:lnTo>
                  <a:close/>
                </a:path>
              </a:pathLst>
            </a:custGeom>
            <a:blipFill>
              <a:blip r:embed="rId3"/>
              <a:stretch>
                <a:fillRect l="0" t="-3672" r="0" b="-5473"/>
              </a:stretch>
            </a:blipFill>
          </p:spPr>
        </p:sp>
        <p:sp>
          <p:nvSpPr>
            <p:cNvPr name="Freeform 63" id="63"/>
            <p:cNvSpPr/>
            <p:nvPr/>
          </p:nvSpPr>
          <p:spPr>
            <a:xfrm flipH="false" flipV="false" rot="0">
              <a:off x="3531138" y="0"/>
              <a:ext cx="20908783" cy="7907321"/>
            </a:xfrm>
            <a:custGeom>
              <a:avLst/>
              <a:gdLst/>
              <a:ahLst/>
              <a:cxnLst/>
              <a:rect r="r" b="b" t="t" l="l"/>
              <a:pathLst>
                <a:path h="7907321" w="20908783">
                  <a:moveTo>
                    <a:pt x="0" y="0"/>
                  </a:moveTo>
                  <a:lnTo>
                    <a:pt x="20908783" y="0"/>
                  </a:lnTo>
                  <a:lnTo>
                    <a:pt x="20908783" y="7907321"/>
                  </a:lnTo>
                  <a:lnTo>
                    <a:pt x="0" y="79073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4" id="64"/>
          <p:cNvGrpSpPr/>
          <p:nvPr/>
        </p:nvGrpSpPr>
        <p:grpSpPr>
          <a:xfrm rot="-5400000">
            <a:off x="-915083" y="-128019"/>
            <a:ext cx="11215802" cy="10376236"/>
            <a:chOff x="0" y="0"/>
            <a:chExt cx="2953956" cy="2732836"/>
          </a:xfrm>
        </p:grpSpPr>
        <p:sp>
          <p:nvSpPr>
            <p:cNvPr name="Freeform 65" id="65"/>
            <p:cNvSpPr/>
            <p:nvPr/>
          </p:nvSpPr>
          <p:spPr>
            <a:xfrm flipH="false" flipV="false" rot="0">
              <a:off x="0" y="0"/>
              <a:ext cx="2953956" cy="2732836"/>
            </a:xfrm>
            <a:custGeom>
              <a:avLst/>
              <a:gdLst/>
              <a:ahLst/>
              <a:cxnLst/>
              <a:rect r="r" b="b" t="t" l="l"/>
              <a:pathLst>
                <a:path h="2732836" w="2953956">
                  <a:moveTo>
                    <a:pt x="0" y="0"/>
                  </a:moveTo>
                  <a:lnTo>
                    <a:pt x="2953956" y="0"/>
                  </a:lnTo>
                  <a:lnTo>
                    <a:pt x="2953956" y="2732836"/>
                  </a:lnTo>
                  <a:lnTo>
                    <a:pt x="0" y="2732836"/>
                  </a:lnTo>
                  <a:close/>
                </a:path>
              </a:pathLst>
            </a:custGeom>
            <a:solidFill>
              <a:srgbClr val="0B1541"/>
            </a:solidFill>
          </p:spPr>
        </p:sp>
        <p:sp>
          <p:nvSpPr>
            <p:cNvPr name="TextBox 66" id="66"/>
            <p:cNvSpPr txBox="true"/>
            <p:nvPr/>
          </p:nvSpPr>
          <p:spPr>
            <a:xfrm>
              <a:off x="0" y="-123825"/>
              <a:ext cx="2953956" cy="2856661"/>
            </a:xfrm>
            <a:prstGeom prst="rect">
              <a:avLst/>
            </a:prstGeom>
          </p:spPr>
          <p:txBody>
            <a:bodyPr anchor="ctr" rtlCol="false" tIns="50800" lIns="50800" bIns="50800" rIns="50800"/>
            <a:lstStyle/>
            <a:p>
              <a:pPr algn="ctr">
                <a:lnSpc>
                  <a:spcPts val="4420"/>
                </a:lnSpc>
              </a:pPr>
            </a:p>
          </p:txBody>
        </p:sp>
      </p:grpSp>
      <p:sp>
        <p:nvSpPr>
          <p:cNvPr name="Freeform 67" id="67"/>
          <p:cNvSpPr/>
          <p:nvPr/>
        </p:nvSpPr>
        <p:spPr>
          <a:xfrm flipH="false" flipV="false" rot="0">
            <a:off x="1317985" y="2036884"/>
            <a:ext cx="937546" cy="953143"/>
          </a:xfrm>
          <a:custGeom>
            <a:avLst/>
            <a:gdLst/>
            <a:ahLst/>
            <a:cxnLst/>
            <a:rect r="r" b="b" t="t" l="l"/>
            <a:pathLst>
              <a:path h="953143" w="937546">
                <a:moveTo>
                  <a:pt x="0" y="0"/>
                </a:moveTo>
                <a:lnTo>
                  <a:pt x="937546" y="0"/>
                </a:lnTo>
                <a:lnTo>
                  <a:pt x="937546" y="953142"/>
                </a:lnTo>
                <a:lnTo>
                  <a:pt x="0" y="9531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8" id="68"/>
          <p:cNvSpPr/>
          <p:nvPr/>
        </p:nvSpPr>
        <p:spPr>
          <a:xfrm flipH="false" flipV="false" rot="0">
            <a:off x="465110" y="414205"/>
            <a:ext cx="3677777" cy="1228990"/>
          </a:xfrm>
          <a:custGeom>
            <a:avLst/>
            <a:gdLst/>
            <a:ahLst/>
            <a:cxnLst/>
            <a:rect r="r" b="b" t="t" l="l"/>
            <a:pathLst>
              <a:path h="1228990" w="3677777">
                <a:moveTo>
                  <a:pt x="0" y="0"/>
                </a:moveTo>
                <a:lnTo>
                  <a:pt x="3677777" y="0"/>
                </a:lnTo>
                <a:lnTo>
                  <a:pt x="3677777" y="1228990"/>
                </a:lnTo>
                <a:lnTo>
                  <a:pt x="0" y="1228990"/>
                </a:lnTo>
                <a:lnTo>
                  <a:pt x="0" y="0"/>
                </a:lnTo>
                <a:close/>
              </a:path>
            </a:pathLst>
          </a:custGeom>
          <a:blipFill>
            <a:blip r:embed="rId8"/>
            <a:stretch>
              <a:fillRect l="0" t="0" r="0" b="0"/>
            </a:stretch>
          </a:blipFill>
        </p:spPr>
      </p:sp>
      <p:sp>
        <p:nvSpPr>
          <p:cNvPr name="TextBox 69" id="69"/>
          <p:cNvSpPr txBox="true"/>
          <p:nvPr/>
        </p:nvSpPr>
        <p:spPr>
          <a:xfrm rot="0">
            <a:off x="2457509" y="2237865"/>
            <a:ext cx="6975776" cy="681355"/>
          </a:xfrm>
          <a:prstGeom prst="rect">
            <a:avLst/>
          </a:prstGeom>
        </p:spPr>
        <p:txBody>
          <a:bodyPr anchor="t" rtlCol="false" tIns="0" lIns="0" bIns="0" rIns="0">
            <a:spAutoFit/>
          </a:bodyPr>
          <a:lstStyle/>
          <a:p>
            <a:pPr marL="0" indent="0" lvl="0">
              <a:lnSpc>
                <a:spcPts val="5390"/>
              </a:lnSpc>
              <a:spcBef>
                <a:spcPct val="0"/>
              </a:spcBef>
            </a:pPr>
            <a:r>
              <a:rPr lang="en-US" sz="4900" spc="98">
                <a:solidFill>
                  <a:srgbClr val="FF4B4B"/>
                </a:solidFill>
                <a:latin typeface="Montserrat Ultra-Bold"/>
              </a:rPr>
              <a:t>BACKGROUND</a:t>
            </a:r>
          </a:p>
        </p:txBody>
      </p:sp>
      <p:grpSp>
        <p:nvGrpSpPr>
          <p:cNvPr name="Group 70" id="70"/>
          <p:cNvGrpSpPr/>
          <p:nvPr/>
        </p:nvGrpSpPr>
        <p:grpSpPr>
          <a:xfrm rot="0">
            <a:off x="465110" y="3590592"/>
            <a:ext cx="8968175" cy="6383911"/>
            <a:chOff x="0" y="0"/>
            <a:chExt cx="11957566" cy="8511882"/>
          </a:xfrm>
        </p:grpSpPr>
        <p:sp>
          <p:nvSpPr>
            <p:cNvPr name="TextBox 71" id="71"/>
            <p:cNvSpPr txBox="true"/>
            <p:nvPr/>
          </p:nvSpPr>
          <p:spPr>
            <a:xfrm rot="0">
              <a:off x="0" y="76200"/>
              <a:ext cx="11957566" cy="1368392"/>
            </a:xfrm>
            <a:prstGeom prst="rect">
              <a:avLst/>
            </a:prstGeom>
          </p:spPr>
          <p:txBody>
            <a:bodyPr anchor="t" rtlCol="false" tIns="0" lIns="0" bIns="0" rIns="0">
              <a:spAutoFit/>
            </a:bodyPr>
            <a:lstStyle/>
            <a:p>
              <a:pPr algn="l" marL="0" indent="0" lvl="0">
                <a:lnSpc>
                  <a:spcPts val="3877"/>
                </a:lnSpc>
                <a:spcBef>
                  <a:spcPct val="0"/>
                </a:spcBef>
              </a:pPr>
              <a:r>
                <a:rPr lang="en-US" sz="3877" spc="77">
                  <a:solidFill>
                    <a:srgbClr val="A87CDF"/>
                  </a:solidFill>
                  <a:latin typeface="Montserrat Bold"/>
                </a:rPr>
                <a:t>EVOLUTION OF CAR RENTAL SERVICES</a:t>
              </a:r>
            </a:p>
          </p:txBody>
        </p:sp>
        <p:sp>
          <p:nvSpPr>
            <p:cNvPr name="TextBox 72" id="72"/>
            <p:cNvSpPr txBox="true"/>
            <p:nvPr/>
          </p:nvSpPr>
          <p:spPr>
            <a:xfrm rot="0">
              <a:off x="0" y="1814024"/>
              <a:ext cx="11957566" cy="6697858"/>
            </a:xfrm>
            <a:prstGeom prst="rect">
              <a:avLst/>
            </a:prstGeom>
          </p:spPr>
          <p:txBody>
            <a:bodyPr anchor="t" rtlCol="false" tIns="0" lIns="0" bIns="0" rIns="0">
              <a:spAutoFit/>
            </a:bodyPr>
            <a:lstStyle/>
            <a:p>
              <a:pPr algn="l" marL="0" indent="0" lvl="0">
                <a:lnSpc>
                  <a:spcPts val="3317"/>
                </a:lnSpc>
                <a:spcBef>
                  <a:spcPct val="0"/>
                </a:spcBef>
              </a:pPr>
            </a:p>
            <a:p>
              <a:pPr algn="l" marL="511626" indent="-255813" lvl="1">
                <a:lnSpc>
                  <a:spcPts val="3317"/>
                </a:lnSpc>
                <a:spcBef>
                  <a:spcPct val="0"/>
                </a:spcBef>
                <a:buFont typeface="Arial"/>
                <a:buChar char="•"/>
              </a:pPr>
              <a:r>
                <a:rPr lang="en-US" sz="2369" u="none">
                  <a:solidFill>
                    <a:srgbClr val="FFFFFF"/>
                  </a:solidFill>
                  <a:latin typeface="PT Sans"/>
                </a:rPr>
                <a:t>Pivotal Role: Car rental services provide convenient mobility solutions.</a:t>
              </a:r>
            </a:p>
            <a:p>
              <a:pPr algn="l" marL="511626" indent="-255813" lvl="1">
                <a:lnSpc>
                  <a:spcPts val="3317"/>
                </a:lnSpc>
                <a:spcBef>
                  <a:spcPct val="0"/>
                </a:spcBef>
                <a:buFont typeface="Arial"/>
                <a:buChar char="•"/>
              </a:pPr>
              <a:r>
                <a:rPr lang="en-US" sz="2369" u="none">
                  <a:solidFill>
                    <a:srgbClr val="FFFFFF"/>
                  </a:solidFill>
                  <a:latin typeface="PT Sans"/>
                </a:rPr>
                <a:t>Rising Popularity: Access to a diverse fleet has increased their popularity.</a:t>
              </a:r>
            </a:p>
            <a:p>
              <a:pPr algn="l" marL="511626" indent="-255813" lvl="1">
                <a:lnSpc>
                  <a:spcPts val="3317"/>
                </a:lnSpc>
                <a:spcBef>
                  <a:spcPct val="0"/>
                </a:spcBef>
                <a:buFont typeface="Arial"/>
                <a:buChar char="•"/>
              </a:pPr>
              <a:r>
                <a:rPr lang="en-US" sz="2369" u="none">
                  <a:solidFill>
                    <a:srgbClr val="FFFFFF"/>
                  </a:solidFill>
                  <a:latin typeface="PT Sans"/>
                </a:rPr>
                <a:t>Efficiency Challenges: Conflicts in customer reservations for the same vehicle.</a:t>
              </a:r>
            </a:p>
            <a:p>
              <a:pPr algn="l" marL="511626" indent="-255813" lvl="1">
                <a:lnSpc>
                  <a:spcPts val="3317"/>
                </a:lnSpc>
                <a:spcBef>
                  <a:spcPct val="0"/>
                </a:spcBef>
                <a:buFont typeface="Arial"/>
                <a:buChar char="•"/>
              </a:pPr>
              <a:r>
                <a:rPr lang="en-US" sz="2369" u="none">
                  <a:solidFill>
                    <a:srgbClr val="FFFFFF"/>
                  </a:solidFill>
                  <a:latin typeface="PT Sans"/>
                </a:rPr>
                <a:t>Growing Demand: Increasing demand poses challenges for service providers.</a:t>
              </a:r>
            </a:p>
            <a:p>
              <a:pPr algn="l" marL="511626" indent="-255813" lvl="1">
                <a:lnSpc>
                  <a:spcPts val="3317"/>
                </a:lnSpc>
                <a:spcBef>
                  <a:spcPct val="0"/>
                </a:spcBef>
                <a:buFont typeface="Arial"/>
                <a:buChar char="•"/>
              </a:pPr>
              <a:r>
                <a:rPr lang="en-US" sz="2369" u="none">
                  <a:solidFill>
                    <a:srgbClr val="FFFFFF"/>
                  </a:solidFill>
                  <a:latin typeface="PT Sans"/>
                </a:rPr>
                <a:t>Project Objective: Apply Operating System SECR2043 knowledge to address efficiency challenges in a practical setting.</a:t>
              </a:r>
            </a:p>
            <a:p>
              <a:pPr algn="l" marL="0" indent="0" lvl="0">
                <a:lnSpc>
                  <a:spcPts val="3317"/>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F3B9B"/>
        </a:solidFill>
      </p:bgPr>
    </p:bg>
    <p:spTree>
      <p:nvGrpSpPr>
        <p:cNvPr id="1" name=""/>
        <p:cNvGrpSpPr/>
        <p:nvPr/>
      </p:nvGrpSpPr>
      <p:grpSpPr>
        <a:xfrm>
          <a:off x="0" y="0"/>
          <a:ext cx="0" cy="0"/>
          <a:chOff x="0" y="0"/>
          <a:chExt cx="0" cy="0"/>
        </a:xfrm>
      </p:grpSpPr>
      <p:grpSp>
        <p:nvGrpSpPr>
          <p:cNvPr name="Group 2" id="2"/>
          <p:cNvGrpSpPr/>
          <p:nvPr/>
        </p:nvGrpSpPr>
        <p:grpSpPr>
          <a:xfrm rot="0">
            <a:off x="7447454" y="8748451"/>
            <a:ext cx="11545794" cy="2038350"/>
            <a:chOff x="0" y="0"/>
            <a:chExt cx="15394392" cy="2717800"/>
          </a:xfrm>
        </p:grpSpPr>
        <p:grpSp>
          <p:nvGrpSpPr>
            <p:cNvPr name="Group 3" id="3"/>
            <p:cNvGrpSpPr/>
            <p:nvPr/>
          </p:nvGrpSpPr>
          <p:grpSpPr>
            <a:xfrm rot="0">
              <a:off x="0" y="0"/>
              <a:ext cx="15394392" cy="2717800"/>
              <a:chOff x="0" y="0"/>
              <a:chExt cx="3040868" cy="536849"/>
            </a:xfrm>
          </p:grpSpPr>
          <p:sp>
            <p:nvSpPr>
              <p:cNvPr name="Freeform 4" id="4"/>
              <p:cNvSpPr/>
              <p:nvPr/>
            </p:nvSpPr>
            <p:spPr>
              <a:xfrm flipH="false" flipV="false" rot="0">
                <a:off x="0" y="0"/>
                <a:ext cx="3040867" cy="536849"/>
              </a:xfrm>
              <a:custGeom>
                <a:avLst/>
                <a:gdLst/>
                <a:ahLst/>
                <a:cxnLst/>
                <a:rect r="r" b="b" t="t" l="l"/>
                <a:pathLst>
                  <a:path h="536849" w="3040867">
                    <a:moveTo>
                      <a:pt x="0" y="0"/>
                    </a:moveTo>
                    <a:lnTo>
                      <a:pt x="3040867" y="0"/>
                    </a:lnTo>
                    <a:lnTo>
                      <a:pt x="3040867" y="536849"/>
                    </a:lnTo>
                    <a:lnTo>
                      <a:pt x="0" y="536849"/>
                    </a:lnTo>
                    <a:close/>
                  </a:path>
                </a:pathLst>
              </a:custGeom>
              <a:solidFill>
                <a:srgbClr val="6D738D"/>
              </a:solidFill>
            </p:spPr>
          </p:sp>
          <p:sp>
            <p:nvSpPr>
              <p:cNvPr name="TextBox 5" id="5"/>
              <p:cNvSpPr txBox="true"/>
              <p:nvPr/>
            </p:nvSpPr>
            <p:spPr>
              <a:xfrm>
                <a:off x="0" y="-123825"/>
                <a:ext cx="3040868" cy="660674"/>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0">
              <a:off x="8054100" y="858825"/>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0">
              <a:off x="344500" y="858825"/>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0">
              <a:off x="11908900" y="858825"/>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0">
              <a:off x="4199300" y="858825"/>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0">
            <a:off x="3001575" y="-4846778"/>
            <a:ext cx="19161165" cy="13025544"/>
            <a:chOff x="0" y="0"/>
            <a:chExt cx="25548220" cy="17367392"/>
          </a:xfrm>
        </p:grpSpPr>
        <p:sp>
          <p:nvSpPr>
            <p:cNvPr name="AutoShape 19" id="19"/>
            <p:cNvSpPr/>
            <p:nvPr/>
          </p:nvSpPr>
          <p:spPr>
            <a:xfrm flipH="true" flipV="true">
              <a:off x="1009437" y="5905873"/>
              <a:ext cx="1601434" cy="1817594"/>
            </a:xfrm>
            <a:prstGeom prst="line">
              <a:avLst/>
            </a:prstGeom>
            <a:ln cap="rnd" w="457200">
              <a:solidFill>
                <a:srgbClr val="4C62AF"/>
              </a:solidFill>
              <a:prstDash val="solid"/>
              <a:headEnd type="none" len="sm" w="sm"/>
              <a:tailEnd type="none" len="sm" w="sm"/>
            </a:ln>
          </p:spPr>
        </p:sp>
        <p:sp>
          <p:nvSpPr>
            <p:cNvPr name="AutoShape 20" id="20"/>
            <p:cNvSpPr/>
            <p:nvPr/>
          </p:nvSpPr>
          <p:spPr>
            <a:xfrm flipH="true" flipV="true">
              <a:off x="5655590" y="11179158"/>
              <a:ext cx="1601434" cy="1817594"/>
            </a:xfrm>
            <a:prstGeom prst="line">
              <a:avLst/>
            </a:prstGeom>
            <a:ln cap="rnd" w="457200">
              <a:solidFill>
                <a:srgbClr val="4C62AF"/>
              </a:solidFill>
              <a:prstDash val="solid"/>
              <a:headEnd type="none" len="sm" w="sm"/>
              <a:tailEnd type="none" len="sm" w="sm"/>
            </a:ln>
          </p:spPr>
        </p:sp>
        <p:sp>
          <p:nvSpPr>
            <p:cNvPr name="AutoShape 21" id="21"/>
            <p:cNvSpPr/>
            <p:nvPr/>
          </p:nvSpPr>
          <p:spPr>
            <a:xfrm flipH="true" flipV="true">
              <a:off x="968066" y="10796240"/>
              <a:ext cx="1601434" cy="1817594"/>
            </a:xfrm>
            <a:prstGeom prst="line">
              <a:avLst/>
            </a:prstGeom>
            <a:ln cap="rnd" w="457200">
              <a:solidFill>
                <a:srgbClr val="4C62AF"/>
              </a:solidFill>
              <a:prstDash val="solid"/>
              <a:headEnd type="none" len="sm" w="sm"/>
              <a:tailEnd type="none" len="sm" w="sm"/>
            </a:ln>
          </p:spPr>
        </p:sp>
        <p:sp>
          <p:nvSpPr>
            <p:cNvPr name="AutoShape 22" id="22"/>
            <p:cNvSpPr/>
            <p:nvPr/>
          </p:nvSpPr>
          <p:spPr>
            <a:xfrm flipH="true" flipV="true">
              <a:off x="1192312" y="8442358"/>
              <a:ext cx="1069568" cy="1213937"/>
            </a:xfrm>
            <a:prstGeom prst="line">
              <a:avLst/>
            </a:prstGeom>
            <a:ln cap="rnd" w="457200">
              <a:solidFill>
                <a:srgbClr val="4C62AF"/>
              </a:solidFill>
              <a:prstDash val="solid"/>
              <a:headEnd type="none" len="sm" w="sm"/>
              <a:tailEnd type="none" len="sm" w="sm"/>
            </a:ln>
          </p:spPr>
        </p:sp>
        <p:sp>
          <p:nvSpPr>
            <p:cNvPr name="AutoShape 23" id="23"/>
            <p:cNvSpPr/>
            <p:nvPr/>
          </p:nvSpPr>
          <p:spPr>
            <a:xfrm flipH="true" flipV="true">
              <a:off x="3683004" y="8940315"/>
              <a:ext cx="1069568" cy="1213937"/>
            </a:xfrm>
            <a:prstGeom prst="line">
              <a:avLst/>
            </a:prstGeom>
            <a:ln cap="rnd" w="457200">
              <a:solidFill>
                <a:srgbClr val="4C62AF"/>
              </a:solidFill>
              <a:prstDash val="solid"/>
              <a:headEnd type="none" len="sm" w="sm"/>
              <a:tailEnd type="none" len="sm" w="sm"/>
            </a:ln>
          </p:spPr>
        </p:sp>
        <p:sp>
          <p:nvSpPr>
            <p:cNvPr name="AutoShape 24" id="24"/>
            <p:cNvSpPr/>
            <p:nvPr/>
          </p:nvSpPr>
          <p:spPr>
            <a:xfrm flipH="true" flipV="true">
              <a:off x="8721963" y="7684267"/>
              <a:ext cx="1069568" cy="1213937"/>
            </a:xfrm>
            <a:prstGeom prst="line">
              <a:avLst/>
            </a:prstGeom>
            <a:ln cap="rnd" w="457200">
              <a:solidFill>
                <a:srgbClr val="4C62AF"/>
              </a:solidFill>
              <a:prstDash val="solid"/>
              <a:headEnd type="none" len="sm" w="sm"/>
              <a:tailEnd type="none" len="sm" w="sm"/>
            </a:ln>
          </p:spPr>
        </p:sp>
        <p:sp>
          <p:nvSpPr>
            <p:cNvPr name="AutoShape 25" id="25"/>
            <p:cNvSpPr/>
            <p:nvPr/>
          </p:nvSpPr>
          <p:spPr>
            <a:xfrm flipH="true" flipV="true">
              <a:off x="171522" y="12469523"/>
              <a:ext cx="637702" cy="723778"/>
            </a:xfrm>
            <a:prstGeom prst="line">
              <a:avLst/>
            </a:prstGeom>
            <a:ln cap="rnd" w="457200">
              <a:solidFill>
                <a:srgbClr val="4C62AF"/>
              </a:solidFill>
              <a:prstDash val="solid"/>
              <a:headEnd type="none" len="sm" w="sm"/>
              <a:tailEnd type="none" len="sm" w="sm"/>
            </a:ln>
          </p:spPr>
        </p:sp>
        <p:sp>
          <p:nvSpPr>
            <p:cNvPr name="AutoShape 26" id="26"/>
            <p:cNvSpPr/>
            <p:nvPr/>
          </p:nvSpPr>
          <p:spPr>
            <a:xfrm flipH="true" flipV="true">
              <a:off x="11652322" y="8427303"/>
              <a:ext cx="637702" cy="723778"/>
            </a:xfrm>
            <a:prstGeom prst="line">
              <a:avLst/>
            </a:prstGeom>
            <a:ln cap="rnd" w="457200">
              <a:solidFill>
                <a:srgbClr val="4C62AF"/>
              </a:solidFill>
              <a:prstDash val="solid"/>
              <a:headEnd type="none" len="sm" w="sm"/>
              <a:tailEnd type="none" len="sm" w="sm"/>
            </a:ln>
          </p:spPr>
        </p:sp>
        <p:sp>
          <p:nvSpPr>
            <p:cNvPr name="AutoShape 27" id="27"/>
            <p:cNvSpPr/>
            <p:nvPr/>
          </p:nvSpPr>
          <p:spPr>
            <a:xfrm flipH="true" flipV="true">
              <a:off x="7626352" y="5901267"/>
              <a:ext cx="637702" cy="723778"/>
            </a:xfrm>
            <a:prstGeom prst="line">
              <a:avLst/>
            </a:prstGeom>
            <a:ln cap="rnd" w="457200">
              <a:solidFill>
                <a:srgbClr val="4C62AF"/>
              </a:solidFill>
              <a:prstDash val="solid"/>
              <a:headEnd type="none" len="sm" w="sm"/>
              <a:tailEnd type="none" len="sm" w="sm"/>
            </a:ln>
          </p:spPr>
        </p:sp>
        <p:sp>
          <p:nvSpPr>
            <p:cNvPr name="AutoShape 28" id="28"/>
            <p:cNvSpPr/>
            <p:nvPr/>
          </p:nvSpPr>
          <p:spPr>
            <a:xfrm flipH="true" flipV="true">
              <a:off x="3965615" y="11589998"/>
              <a:ext cx="1069568" cy="1213937"/>
            </a:xfrm>
            <a:prstGeom prst="line">
              <a:avLst/>
            </a:prstGeom>
            <a:ln cap="rnd" w="457200">
              <a:solidFill>
                <a:srgbClr val="4C62AF"/>
              </a:solidFill>
              <a:prstDash val="solid"/>
              <a:headEnd type="none" len="sm" w="sm"/>
              <a:tailEnd type="none" len="sm" w="sm"/>
            </a:ln>
          </p:spPr>
        </p:sp>
        <p:sp>
          <p:nvSpPr>
            <p:cNvPr name="AutoShape 29" id="29"/>
            <p:cNvSpPr/>
            <p:nvPr/>
          </p:nvSpPr>
          <p:spPr>
            <a:xfrm flipH="true" flipV="true">
              <a:off x="9428268" y="5449610"/>
              <a:ext cx="1069568" cy="1213937"/>
            </a:xfrm>
            <a:prstGeom prst="line">
              <a:avLst/>
            </a:prstGeom>
            <a:ln cap="rnd" w="457200">
              <a:solidFill>
                <a:srgbClr val="4C62AF"/>
              </a:solidFill>
              <a:prstDash val="solid"/>
              <a:headEnd type="none" len="sm" w="sm"/>
              <a:tailEnd type="none" len="sm" w="sm"/>
            </a:ln>
          </p:spPr>
        </p:sp>
        <p:sp>
          <p:nvSpPr>
            <p:cNvPr name="AutoShape 30" id="30"/>
            <p:cNvSpPr/>
            <p:nvPr/>
          </p:nvSpPr>
          <p:spPr>
            <a:xfrm flipH="true" flipV="true">
              <a:off x="3542740" y="6371458"/>
              <a:ext cx="1069568" cy="1213937"/>
            </a:xfrm>
            <a:prstGeom prst="line">
              <a:avLst/>
            </a:prstGeom>
            <a:ln cap="rnd" w="457200">
              <a:solidFill>
                <a:srgbClr val="4C62AF"/>
              </a:solidFill>
              <a:prstDash val="solid"/>
              <a:headEnd type="none" len="sm" w="sm"/>
              <a:tailEnd type="none" len="sm" w="sm"/>
            </a:ln>
          </p:spPr>
        </p:sp>
        <p:sp>
          <p:nvSpPr>
            <p:cNvPr name="AutoShape 31" id="31"/>
            <p:cNvSpPr/>
            <p:nvPr/>
          </p:nvSpPr>
          <p:spPr>
            <a:xfrm flipH="true" flipV="true">
              <a:off x="6316043" y="9519097"/>
              <a:ext cx="1069568" cy="1213937"/>
            </a:xfrm>
            <a:prstGeom prst="line">
              <a:avLst/>
            </a:prstGeom>
            <a:ln cap="rnd" w="457200">
              <a:solidFill>
                <a:srgbClr val="4C62AF"/>
              </a:solidFill>
              <a:prstDash val="solid"/>
              <a:headEnd type="none" len="sm" w="sm"/>
              <a:tailEnd type="none" len="sm" w="sm"/>
            </a:ln>
          </p:spPr>
        </p:sp>
        <p:sp>
          <p:nvSpPr>
            <p:cNvPr name="AutoShape 32" id="32"/>
            <p:cNvSpPr/>
            <p:nvPr/>
          </p:nvSpPr>
          <p:spPr>
            <a:xfrm flipH="true" flipV="true">
              <a:off x="5866075" y="6480733"/>
              <a:ext cx="1601434" cy="1817594"/>
            </a:xfrm>
            <a:prstGeom prst="line">
              <a:avLst/>
            </a:prstGeom>
            <a:ln cap="rnd" w="457200">
              <a:solidFill>
                <a:srgbClr val="4C62AF"/>
              </a:solidFill>
              <a:prstDash val="solid"/>
              <a:headEnd type="none" len="sm" w="sm"/>
              <a:tailEnd type="none" len="sm" w="sm"/>
            </a:ln>
          </p:spPr>
        </p:sp>
        <p:sp>
          <p:nvSpPr>
            <p:cNvPr name="AutoShape 33" id="33"/>
            <p:cNvSpPr/>
            <p:nvPr/>
          </p:nvSpPr>
          <p:spPr>
            <a:xfrm flipH="true" flipV="true">
              <a:off x="9168512" y="9928842"/>
              <a:ext cx="1601434" cy="1817594"/>
            </a:xfrm>
            <a:prstGeom prst="line">
              <a:avLst/>
            </a:prstGeom>
            <a:ln cap="rnd" w="457200">
              <a:solidFill>
                <a:srgbClr val="4C62AF"/>
              </a:solidFill>
              <a:prstDash val="solid"/>
              <a:headEnd type="none" len="sm" w="sm"/>
              <a:tailEnd type="none" len="sm" w="sm"/>
            </a:ln>
          </p:spPr>
        </p:sp>
        <p:sp>
          <p:nvSpPr>
            <p:cNvPr name="AutoShape 34" id="34"/>
            <p:cNvSpPr/>
            <p:nvPr/>
          </p:nvSpPr>
          <p:spPr>
            <a:xfrm flipH="true" flipV="true">
              <a:off x="13814664" y="15202126"/>
              <a:ext cx="1601434" cy="1817594"/>
            </a:xfrm>
            <a:prstGeom prst="line">
              <a:avLst/>
            </a:prstGeom>
            <a:ln cap="rnd" w="457200">
              <a:solidFill>
                <a:srgbClr val="4C62AF"/>
              </a:solidFill>
              <a:prstDash val="solid"/>
              <a:headEnd type="none" len="sm" w="sm"/>
              <a:tailEnd type="none" len="sm" w="sm"/>
            </a:ln>
          </p:spPr>
        </p:sp>
        <p:sp>
          <p:nvSpPr>
            <p:cNvPr name="AutoShape 35" id="35"/>
            <p:cNvSpPr/>
            <p:nvPr/>
          </p:nvSpPr>
          <p:spPr>
            <a:xfrm flipH="true" flipV="true">
              <a:off x="9127141" y="14819208"/>
              <a:ext cx="1601434" cy="1817594"/>
            </a:xfrm>
            <a:prstGeom prst="line">
              <a:avLst/>
            </a:prstGeom>
            <a:ln cap="rnd" w="457200">
              <a:solidFill>
                <a:srgbClr val="4C62AF"/>
              </a:solidFill>
              <a:prstDash val="solid"/>
              <a:headEnd type="none" len="sm" w="sm"/>
              <a:tailEnd type="none" len="sm" w="sm"/>
            </a:ln>
          </p:spPr>
        </p:sp>
        <p:sp>
          <p:nvSpPr>
            <p:cNvPr name="AutoShape 36" id="36"/>
            <p:cNvSpPr/>
            <p:nvPr/>
          </p:nvSpPr>
          <p:spPr>
            <a:xfrm flipH="true" flipV="true">
              <a:off x="9351387" y="12465326"/>
              <a:ext cx="1069568" cy="1213937"/>
            </a:xfrm>
            <a:prstGeom prst="line">
              <a:avLst/>
            </a:prstGeom>
            <a:ln cap="rnd" w="457200">
              <a:solidFill>
                <a:srgbClr val="4C62AF"/>
              </a:solidFill>
              <a:prstDash val="solid"/>
              <a:headEnd type="none" len="sm" w="sm"/>
              <a:tailEnd type="none" len="sm" w="sm"/>
            </a:ln>
          </p:spPr>
        </p:sp>
        <p:sp>
          <p:nvSpPr>
            <p:cNvPr name="AutoShape 37" id="37"/>
            <p:cNvSpPr/>
            <p:nvPr/>
          </p:nvSpPr>
          <p:spPr>
            <a:xfrm flipH="true" flipV="true">
              <a:off x="11842079" y="12963284"/>
              <a:ext cx="1069568" cy="1213937"/>
            </a:xfrm>
            <a:prstGeom prst="line">
              <a:avLst/>
            </a:prstGeom>
            <a:ln cap="rnd" w="457200">
              <a:solidFill>
                <a:srgbClr val="4C62AF"/>
              </a:solidFill>
              <a:prstDash val="solid"/>
              <a:headEnd type="none" len="sm" w="sm"/>
              <a:tailEnd type="none" len="sm" w="sm"/>
            </a:ln>
          </p:spPr>
        </p:sp>
        <p:sp>
          <p:nvSpPr>
            <p:cNvPr name="AutoShape 38" id="38"/>
            <p:cNvSpPr/>
            <p:nvPr/>
          </p:nvSpPr>
          <p:spPr>
            <a:xfrm flipH="true" flipV="true">
              <a:off x="16881038" y="11707235"/>
              <a:ext cx="1069568" cy="1213937"/>
            </a:xfrm>
            <a:prstGeom prst="line">
              <a:avLst/>
            </a:prstGeom>
            <a:ln cap="rnd" w="457200">
              <a:solidFill>
                <a:srgbClr val="4C62AF"/>
              </a:solidFill>
              <a:prstDash val="solid"/>
              <a:headEnd type="none" len="sm" w="sm"/>
              <a:tailEnd type="none" len="sm" w="sm"/>
            </a:ln>
          </p:spPr>
        </p:sp>
        <p:sp>
          <p:nvSpPr>
            <p:cNvPr name="AutoShape 39" id="39"/>
            <p:cNvSpPr/>
            <p:nvPr/>
          </p:nvSpPr>
          <p:spPr>
            <a:xfrm flipH="true" flipV="true">
              <a:off x="8330597" y="16492491"/>
              <a:ext cx="637702" cy="723778"/>
            </a:xfrm>
            <a:prstGeom prst="line">
              <a:avLst/>
            </a:prstGeom>
            <a:ln cap="rnd" w="457200">
              <a:solidFill>
                <a:srgbClr val="4C62AF"/>
              </a:solidFill>
              <a:prstDash val="solid"/>
              <a:headEnd type="none" len="sm" w="sm"/>
              <a:tailEnd type="none" len="sm" w="sm"/>
            </a:ln>
          </p:spPr>
        </p:sp>
        <p:sp>
          <p:nvSpPr>
            <p:cNvPr name="AutoShape 40" id="40"/>
            <p:cNvSpPr/>
            <p:nvPr/>
          </p:nvSpPr>
          <p:spPr>
            <a:xfrm flipH="true" flipV="true">
              <a:off x="19811397" y="12450271"/>
              <a:ext cx="637702" cy="723778"/>
            </a:xfrm>
            <a:prstGeom prst="line">
              <a:avLst/>
            </a:prstGeom>
            <a:ln cap="rnd" w="457200">
              <a:solidFill>
                <a:srgbClr val="4C62AF"/>
              </a:solidFill>
              <a:prstDash val="solid"/>
              <a:headEnd type="none" len="sm" w="sm"/>
              <a:tailEnd type="none" len="sm" w="sm"/>
            </a:ln>
          </p:spPr>
        </p:sp>
        <p:sp>
          <p:nvSpPr>
            <p:cNvPr name="AutoShape 41" id="41"/>
            <p:cNvSpPr/>
            <p:nvPr/>
          </p:nvSpPr>
          <p:spPr>
            <a:xfrm flipH="true" flipV="true">
              <a:off x="15785427" y="9924235"/>
              <a:ext cx="637702" cy="723778"/>
            </a:xfrm>
            <a:prstGeom prst="line">
              <a:avLst/>
            </a:prstGeom>
            <a:ln cap="rnd" w="457200">
              <a:solidFill>
                <a:srgbClr val="4C62AF"/>
              </a:solidFill>
              <a:prstDash val="solid"/>
              <a:headEnd type="none" len="sm" w="sm"/>
              <a:tailEnd type="none" len="sm" w="sm"/>
            </a:ln>
          </p:spPr>
        </p:sp>
        <p:sp>
          <p:nvSpPr>
            <p:cNvPr name="AutoShape 42" id="42"/>
            <p:cNvSpPr/>
            <p:nvPr/>
          </p:nvSpPr>
          <p:spPr>
            <a:xfrm flipH="true" flipV="true">
              <a:off x="12124690" y="15612966"/>
              <a:ext cx="1069568" cy="1213937"/>
            </a:xfrm>
            <a:prstGeom prst="line">
              <a:avLst/>
            </a:prstGeom>
            <a:ln cap="rnd" w="457200">
              <a:solidFill>
                <a:srgbClr val="4C62AF"/>
              </a:solidFill>
              <a:prstDash val="solid"/>
              <a:headEnd type="none" len="sm" w="sm"/>
              <a:tailEnd type="none" len="sm" w="sm"/>
            </a:ln>
          </p:spPr>
        </p:sp>
        <p:sp>
          <p:nvSpPr>
            <p:cNvPr name="AutoShape 43" id="43"/>
            <p:cNvSpPr/>
            <p:nvPr/>
          </p:nvSpPr>
          <p:spPr>
            <a:xfrm flipH="true" flipV="true">
              <a:off x="17587343" y="9472579"/>
              <a:ext cx="1069568" cy="1213937"/>
            </a:xfrm>
            <a:prstGeom prst="line">
              <a:avLst/>
            </a:prstGeom>
            <a:ln cap="rnd" w="457200">
              <a:solidFill>
                <a:srgbClr val="4C62AF"/>
              </a:solidFill>
              <a:prstDash val="solid"/>
              <a:headEnd type="none" len="sm" w="sm"/>
              <a:tailEnd type="none" len="sm" w="sm"/>
            </a:ln>
          </p:spPr>
        </p:sp>
        <p:sp>
          <p:nvSpPr>
            <p:cNvPr name="AutoShape 44" id="44"/>
            <p:cNvSpPr/>
            <p:nvPr/>
          </p:nvSpPr>
          <p:spPr>
            <a:xfrm flipH="true" flipV="true">
              <a:off x="11701815" y="10394426"/>
              <a:ext cx="1069568" cy="1213937"/>
            </a:xfrm>
            <a:prstGeom prst="line">
              <a:avLst/>
            </a:prstGeom>
            <a:ln cap="rnd" w="457200">
              <a:solidFill>
                <a:srgbClr val="4C62AF"/>
              </a:solidFill>
              <a:prstDash val="solid"/>
              <a:headEnd type="none" len="sm" w="sm"/>
              <a:tailEnd type="none" len="sm" w="sm"/>
            </a:ln>
          </p:spPr>
        </p:sp>
        <p:sp>
          <p:nvSpPr>
            <p:cNvPr name="AutoShape 45" id="45"/>
            <p:cNvSpPr/>
            <p:nvPr/>
          </p:nvSpPr>
          <p:spPr>
            <a:xfrm flipH="true" flipV="true">
              <a:off x="14475118" y="13542066"/>
              <a:ext cx="1069568" cy="1213937"/>
            </a:xfrm>
            <a:prstGeom prst="line">
              <a:avLst/>
            </a:prstGeom>
            <a:ln cap="rnd" w="457200">
              <a:solidFill>
                <a:srgbClr val="4C62AF"/>
              </a:solidFill>
              <a:prstDash val="solid"/>
              <a:headEnd type="none" len="sm" w="sm"/>
              <a:tailEnd type="none" len="sm" w="sm"/>
            </a:ln>
          </p:spPr>
        </p:sp>
        <p:sp>
          <p:nvSpPr>
            <p:cNvPr name="AutoShape 46" id="46"/>
            <p:cNvSpPr/>
            <p:nvPr/>
          </p:nvSpPr>
          <p:spPr>
            <a:xfrm flipH="true" flipV="true">
              <a:off x="14025150" y="10503701"/>
              <a:ext cx="1601434" cy="1817594"/>
            </a:xfrm>
            <a:prstGeom prst="line">
              <a:avLst/>
            </a:prstGeom>
            <a:ln cap="rnd" w="457200">
              <a:solidFill>
                <a:srgbClr val="4C62AF"/>
              </a:solidFill>
              <a:prstDash val="solid"/>
              <a:headEnd type="none" len="sm" w="sm"/>
              <a:tailEnd type="none" len="sm" w="sm"/>
            </a:ln>
          </p:spPr>
        </p:sp>
        <p:sp>
          <p:nvSpPr>
            <p:cNvPr name="AutoShape 47" id="47"/>
            <p:cNvSpPr/>
            <p:nvPr/>
          </p:nvSpPr>
          <p:spPr>
            <a:xfrm flipH="true" flipV="true">
              <a:off x="14096112" y="607386"/>
              <a:ext cx="1601434" cy="1817594"/>
            </a:xfrm>
            <a:prstGeom prst="line">
              <a:avLst/>
            </a:prstGeom>
            <a:ln cap="rnd" w="457200">
              <a:solidFill>
                <a:srgbClr val="4C62AF"/>
              </a:solidFill>
              <a:prstDash val="solid"/>
              <a:headEnd type="none" len="sm" w="sm"/>
              <a:tailEnd type="none" len="sm" w="sm"/>
            </a:ln>
          </p:spPr>
        </p:sp>
        <p:sp>
          <p:nvSpPr>
            <p:cNvPr name="AutoShape 48" id="48"/>
            <p:cNvSpPr/>
            <p:nvPr/>
          </p:nvSpPr>
          <p:spPr>
            <a:xfrm flipH="true" flipV="true">
              <a:off x="18742264" y="5880671"/>
              <a:ext cx="1601434" cy="1817594"/>
            </a:xfrm>
            <a:prstGeom prst="line">
              <a:avLst/>
            </a:prstGeom>
            <a:ln cap="rnd" w="457200">
              <a:solidFill>
                <a:srgbClr val="4C62AF"/>
              </a:solidFill>
              <a:prstDash val="solid"/>
              <a:headEnd type="none" len="sm" w="sm"/>
              <a:tailEnd type="none" len="sm" w="sm"/>
            </a:ln>
          </p:spPr>
        </p:sp>
        <p:sp>
          <p:nvSpPr>
            <p:cNvPr name="AutoShape 49" id="49"/>
            <p:cNvSpPr/>
            <p:nvPr/>
          </p:nvSpPr>
          <p:spPr>
            <a:xfrm flipH="true" flipV="true">
              <a:off x="14054741" y="5497753"/>
              <a:ext cx="1601434" cy="1817594"/>
            </a:xfrm>
            <a:prstGeom prst="line">
              <a:avLst/>
            </a:prstGeom>
            <a:ln cap="rnd" w="457200">
              <a:solidFill>
                <a:srgbClr val="4C62AF"/>
              </a:solidFill>
              <a:prstDash val="solid"/>
              <a:headEnd type="none" len="sm" w="sm"/>
              <a:tailEnd type="none" len="sm" w="sm"/>
            </a:ln>
          </p:spPr>
        </p:sp>
        <p:sp>
          <p:nvSpPr>
            <p:cNvPr name="AutoShape 50" id="50"/>
            <p:cNvSpPr/>
            <p:nvPr/>
          </p:nvSpPr>
          <p:spPr>
            <a:xfrm flipH="true" flipV="true">
              <a:off x="14278987" y="3143871"/>
              <a:ext cx="1069568" cy="1213937"/>
            </a:xfrm>
            <a:prstGeom prst="line">
              <a:avLst/>
            </a:prstGeom>
            <a:ln cap="rnd" w="457200">
              <a:solidFill>
                <a:srgbClr val="4C62AF"/>
              </a:solidFill>
              <a:prstDash val="solid"/>
              <a:headEnd type="none" len="sm" w="sm"/>
              <a:tailEnd type="none" len="sm" w="sm"/>
            </a:ln>
          </p:spPr>
        </p:sp>
        <p:sp>
          <p:nvSpPr>
            <p:cNvPr name="AutoShape 51" id="51"/>
            <p:cNvSpPr/>
            <p:nvPr/>
          </p:nvSpPr>
          <p:spPr>
            <a:xfrm flipH="true" flipV="true">
              <a:off x="16769679" y="3641828"/>
              <a:ext cx="1069568" cy="1213937"/>
            </a:xfrm>
            <a:prstGeom prst="line">
              <a:avLst/>
            </a:prstGeom>
            <a:ln cap="rnd" w="457200">
              <a:solidFill>
                <a:srgbClr val="4C62AF"/>
              </a:solidFill>
              <a:prstDash val="solid"/>
              <a:headEnd type="none" len="sm" w="sm"/>
              <a:tailEnd type="none" len="sm" w="sm"/>
            </a:ln>
          </p:spPr>
        </p:sp>
        <p:sp>
          <p:nvSpPr>
            <p:cNvPr name="AutoShape 52" id="52"/>
            <p:cNvSpPr/>
            <p:nvPr/>
          </p:nvSpPr>
          <p:spPr>
            <a:xfrm flipH="true" flipV="true">
              <a:off x="21808638" y="2385779"/>
              <a:ext cx="1069568" cy="1213937"/>
            </a:xfrm>
            <a:prstGeom prst="line">
              <a:avLst/>
            </a:prstGeom>
            <a:ln cap="rnd" w="457200">
              <a:solidFill>
                <a:srgbClr val="4C62AF"/>
              </a:solidFill>
              <a:prstDash val="solid"/>
              <a:headEnd type="none" len="sm" w="sm"/>
              <a:tailEnd type="none" len="sm" w="sm"/>
            </a:ln>
          </p:spPr>
        </p:sp>
        <p:sp>
          <p:nvSpPr>
            <p:cNvPr name="AutoShape 53" id="53"/>
            <p:cNvSpPr/>
            <p:nvPr/>
          </p:nvSpPr>
          <p:spPr>
            <a:xfrm flipH="true" flipV="true">
              <a:off x="13258197" y="7171035"/>
              <a:ext cx="637702" cy="723778"/>
            </a:xfrm>
            <a:prstGeom prst="line">
              <a:avLst/>
            </a:prstGeom>
            <a:ln cap="rnd" w="457200">
              <a:solidFill>
                <a:srgbClr val="4C62AF"/>
              </a:solidFill>
              <a:prstDash val="solid"/>
              <a:headEnd type="none" len="sm" w="sm"/>
              <a:tailEnd type="none" len="sm" w="sm"/>
            </a:ln>
          </p:spPr>
        </p:sp>
        <p:sp>
          <p:nvSpPr>
            <p:cNvPr name="AutoShape 54" id="54"/>
            <p:cNvSpPr/>
            <p:nvPr/>
          </p:nvSpPr>
          <p:spPr>
            <a:xfrm flipH="true" flipV="true">
              <a:off x="24738997" y="3128816"/>
              <a:ext cx="637702" cy="723778"/>
            </a:xfrm>
            <a:prstGeom prst="line">
              <a:avLst/>
            </a:prstGeom>
            <a:ln cap="rnd" w="457200">
              <a:solidFill>
                <a:srgbClr val="4C62AF"/>
              </a:solidFill>
              <a:prstDash val="solid"/>
              <a:headEnd type="none" len="sm" w="sm"/>
              <a:tailEnd type="none" len="sm" w="sm"/>
            </a:ln>
          </p:spPr>
        </p:sp>
        <p:sp>
          <p:nvSpPr>
            <p:cNvPr name="AutoShape 55" id="55"/>
            <p:cNvSpPr/>
            <p:nvPr/>
          </p:nvSpPr>
          <p:spPr>
            <a:xfrm flipH="true" flipV="true">
              <a:off x="20713027" y="602780"/>
              <a:ext cx="637702" cy="723778"/>
            </a:xfrm>
            <a:prstGeom prst="line">
              <a:avLst/>
            </a:prstGeom>
            <a:ln cap="rnd" w="457200">
              <a:solidFill>
                <a:srgbClr val="4C62AF"/>
              </a:solidFill>
              <a:prstDash val="solid"/>
              <a:headEnd type="none" len="sm" w="sm"/>
              <a:tailEnd type="none" len="sm" w="sm"/>
            </a:ln>
          </p:spPr>
        </p:sp>
        <p:sp>
          <p:nvSpPr>
            <p:cNvPr name="AutoShape 56" id="56"/>
            <p:cNvSpPr/>
            <p:nvPr/>
          </p:nvSpPr>
          <p:spPr>
            <a:xfrm flipH="true" flipV="true">
              <a:off x="17052290" y="6291511"/>
              <a:ext cx="1069568" cy="1213937"/>
            </a:xfrm>
            <a:prstGeom prst="line">
              <a:avLst/>
            </a:prstGeom>
            <a:ln cap="rnd" w="457200">
              <a:solidFill>
                <a:srgbClr val="4C62AF"/>
              </a:solidFill>
              <a:prstDash val="solid"/>
              <a:headEnd type="none" len="sm" w="sm"/>
              <a:tailEnd type="none" len="sm" w="sm"/>
            </a:ln>
          </p:spPr>
        </p:sp>
        <p:sp>
          <p:nvSpPr>
            <p:cNvPr name="AutoShape 57" id="57"/>
            <p:cNvSpPr/>
            <p:nvPr/>
          </p:nvSpPr>
          <p:spPr>
            <a:xfrm flipH="true" flipV="true">
              <a:off x="22514943" y="151123"/>
              <a:ext cx="1069568" cy="1213937"/>
            </a:xfrm>
            <a:prstGeom prst="line">
              <a:avLst/>
            </a:prstGeom>
            <a:ln cap="rnd" w="457200">
              <a:solidFill>
                <a:srgbClr val="4C62AF"/>
              </a:solidFill>
              <a:prstDash val="solid"/>
              <a:headEnd type="none" len="sm" w="sm"/>
              <a:tailEnd type="none" len="sm" w="sm"/>
            </a:ln>
          </p:spPr>
        </p:sp>
        <p:sp>
          <p:nvSpPr>
            <p:cNvPr name="AutoShape 58" id="58"/>
            <p:cNvSpPr/>
            <p:nvPr/>
          </p:nvSpPr>
          <p:spPr>
            <a:xfrm flipH="true" flipV="true">
              <a:off x="16629415" y="1072971"/>
              <a:ext cx="1069568" cy="1213937"/>
            </a:xfrm>
            <a:prstGeom prst="line">
              <a:avLst/>
            </a:prstGeom>
            <a:ln cap="rnd" w="457200">
              <a:solidFill>
                <a:srgbClr val="4C62AF"/>
              </a:solidFill>
              <a:prstDash val="solid"/>
              <a:headEnd type="none" len="sm" w="sm"/>
              <a:tailEnd type="none" len="sm" w="sm"/>
            </a:ln>
          </p:spPr>
        </p:sp>
        <p:sp>
          <p:nvSpPr>
            <p:cNvPr name="AutoShape 59" id="59"/>
            <p:cNvSpPr/>
            <p:nvPr/>
          </p:nvSpPr>
          <p:spPr>
            <a:xfrm flipH="true" flipV="true">
              <a:off x="19402718" y="4220610"/>
              <a:ext cx="1069568" cy="1213937"/>
            </a:xfrm>
            <a:prstGeom prst="line">
              <a:avLst/>
            </a:prstGeom>
            <a:ln cap="rnd" w="457200">
              <a:solidFill>
                <a:srgbClr val="4C62AF"/>
              </a:solidFill>
              <a:prstDash val="solid"/>
              <a:headEnd type="none" len="sm" w="sm"/>
              <a:tailEnd type="none" len="sm" w="sm"/>
            </a:ln>
          </p:spPr>
        </p:sp>
        <p:sp>
          <p:nvSpPr>
            <p:cNvPr name="AutoShape 60" id="60"/>
            <p:cNvSpPr/>
            <p:nvPr/>
          </p:nvSpPr>
          <p:spPr>
            <a:xfrm flipH="true" flipV="true">
              <a:off x="18952750" y="1182246"/>
              <a:ext cx="1601434" cy="1817594"/>
            </a:xfrm>
            <a:prstGeom prst="line">
              <a:avLst/>
            </a:prstGeom>
            <a:ln cap="rnd" w="457200">
              <a:solidFill>
                <a:srgbClr val="4C62AF"/>
              </a:solidFill>
              <a:prstDash val="solid"/>
              <a:headEnd type="none" len="sm" w="sm"/>
              <a:tailEnd type="none" len="sm" w="sm"/>
            </a:ln>
          </p:spPr>
        </p:sp>
      </p:grpSp>
      <p:grpSp>
        <p:nvGrpSpPr>
          <p:cNvPr name="Group 61" id="61"/>
          <p:cNvGrpSpPr/>
          <p:nvPr/>
        </p:nvGrpSpPr>
        <p:grpSpPr>
          <a:xfrm rot="0">
            <a:off x="11196842" y="4072016"/>
            <a:ext cx="18329941" cy="5930491"/>
            <a:chOff x="0" y="0"/>
            <a:chExt cx="24439921" cy="7907321"/>
          </a:xfrm>
        </p:grpSpPr>
        <p:sp>
          <p:nvSpPr>
            <p:cNvPr name="Freeform 62" id="62"/>
            <p:cNvSpPr/>
            <p:nvPr/>
          </p:nvSpPr>
          <p:spPr>
            <a:xfrm flipH="false" flipV="false" rot="5400000">
              <a:off x="58462" y="1466152"/>
              <a:ext cx="4176507" cy="4293431"/>
            </a:xfrm>
            <a:custGeom>
              <a:avLst/>
              <a:gdLst/>
              <a:ahLst/>
              <a:cxnLst/>
              <a:rect r="r" b="b" t="t" l="l"/>
              <a:pathLst>
                <a:path h="4293431" w="4176507">
                  <a:moveTo>
                    <a:pt x="0" y="0"/>
                  </a:moveTo>
                  <a:lnTo>
                    <a:pt x="4176507" y="0"/>
                  </a:lnTo>
                  <a:lnTo>
                    <a:pt x="4176507" y="4293431"/>
                  </a:lnTo>
                  <a:lnTo>
                    <a:pt x="0" y="4293431"/>
                  </a:lnTo>
                  <a:lnTo>
                    <a:pt x="0" y="0"/>
                  </a:lnTo>
                  <a:close/>
                </a:path>
              </a:pathLst>
            </a:custGeom>
            <a:blipFill>
              <a:blip r:embed="rId3"/>
              <a:stretch>
                <a:fillRect l="0" t="-3672" r="0" b="-5473"/>
              </a:stretch>
            </a:blipFill>
          </p:spPr>
        </p:sp>
        <p:sp>
          <p:nvSpPr>
            <p:cNvPr name="Freeform 63" id="63"/>
            <p:cNvSpPr/>
            <p:nvPr/>
          </p:nvSpPr>
          <p:spPr>
            <a:xfrm flipH="false" flipV="false" rot="0">
              <a:off x="3531138" y="0"/>
              <a:ext cx="20908783" cy="7907321"/>
            </a:xfrm>
            <a:custGeom>
              <a:avLst/>
              <a:gdLst/>
              <a:ahLst/>
              <a:cxnLst/>
              <a:rect r="r" b="b" t="t" l="l"/>
              <a:pathLst>
                <a:path h="7907321" w="20908783">
                  <a:moveTo>
                    <a:pt x="0" y="0"/>
                  </a:moveTo>
                  <a:lnTo>
                    <a:pt x="20908783" y="0"/>
                  </a:lnTo>
                  <a:lnTo>
                    <a:pt x="20908783" y="7907321"/>
                  </a:lnTo>
                  <a:lnTo>
                    <a:pt x="0" y="79073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4" id="64"/>
          <p:cNvGrpSpPr/>
          <p:nvPr/>
        </p:nvGrpSpPr>
        <p:grpSpPr>
          <a:xfrm rot="-5400000">
            <a:off x="904001" y="-1947104"/>
            <a:ext cx="11215802" cy="14014405"/>
            <a:chOff x="0" y="0"/>
            <a:chExt cx="2953956" cy="3691037"/>
          </a:xfrm>
        </p:grpSpPr>
        <p:sp>
          <p:nvSpPr>
            <p:cNvPr name="Freeform 65" id="65"/>
            <p:cNvSpPr/>
            <p:nvPr/>
          </p:nvSpPr>
          <p:spPr>
            <a:xfrm flipH="false" flipV="false" rot="0">
              <a:off x="0" y="0"/>
              <a:ext cx="2953956" cy="3691037"/>
            </a:xfrm>
            <a:custGeom>
              <a:avLst/>
              <a:gdLst/>
              <a:ahLst/>
              <a:cxnLst/>
              <a:rect r="r" b="b" t="t" l="l"/>
              <a:pathLst>
                <a:path h="3691037" w="2953956">
                  <a:moveTo>
                    <a:pt x="0" y="0"/>
                  </a:moveTo>
                  <a:lnTo>
                    <a:pt x="2953956" y="0"/>
                  </a:lnTo>
                  <a:lnTo>
                    <a:pt x="2953956" y="3691037"/>
                  </a:lnTo>
                  <a:lnTo>
                    <a:pt x="0" y="3691037"/>
                  </a:lnTo>
                  <a:close/>
                </a:path>
              </a:pathLst>
            </a:custGeom>
            <a:solidFill>
              <a:srgbClr val="0B1541"/>
            </a:solidFill>
          </p:spPr>
        </p:sp>
        <p:sp>
          <p:nvSpPr>
            <p:cNvPr name="TextBox 66" id="66"/>
            <p:cNvSpPr txBox="true"/>
            <p:nvPr/>
          </p:nvSpPr>
          <p:spPr>
            <a:xfrm>
              <a:off x="0" y="-123825"/>
              <a:ext cx="2953956" cy="3814862"/>
            </a:xfrm>
            <a:prstGeom prst="rect">
              <a:avLst/>
            </a:prstGeom>
          </p:spPr>
          <p:txBody>
            <a:bodyPr anchor="ctr" rtlCol="false" tIns="50800" lIns="50800" bIns="50800" rIns="50800"/>
            <a:lstStyle/>
            <a:p>
              <a:pPr algn="ctr">
                <a:lnSpc>
                  <a:spcPts val="4420"/>
                </a:lnSpc>
              </a:pPr>
            </a:p>
          </p:txBody>
        </p:sp>
      </p:grpSp>
      <p:sp>
        <p:nvSpPr>
          <p:cNvPr name="Freeform 67" id="67"/>
          <p:cNvSpPr/>
          <p:nvPr/>
        </p:nvSpPr>
        <p:spPr>
          <a:xfrm flipH="false" flipV="false" rot="0">
            <a:off x="465110" y="414205"/>
            <a:ext cx="3677777" cy="1228990"/>
          </a:xfrm>
          <a:custGeom>
            <a:avLst/>
            <a:gdLst/>
            <a:ahLst/>
            <a:cxnLst/>
            <a:rect r="r" b="b" t="t" l="l"/>
            <a:pathLst>
              <a:path h="1228990" w="3677777">
                <a:moveTo>
                  <a:pt x="0" y="0"/>
                </a:moveTo>
                <a:lnTo>
                  <a:pt x="3677777" y="0"/>
                </a:lnTo>
                <a:lnTo>
                  <a:pt x="3677777" y="1228990"/>
                </a:lnTo>
                <a:lnTo>
                  <a:pt x="0" y="1228990"/>
                </a:lnTo>
                <a:lnTo>
                  <a:pt x="0" y="0"/>
                </a:lnTo>
                <a:close/>
              </a:path>
            </a:pathLst>
          </a:custGeom>
          <a:blipFill>
            <a:blip r:embed="rId6"/>
            <a:stretch>
              <a:fillRect l="0" t="0" r="0" b="0"/>
            </a:stretch>
          </a:blipFill>
        </p:spPr>
      </p:sp>
      <p:grpSp>
        <p:nvGrpSpPr>
          <p:cNvPr name="Group 68" id="68"/>
          <p:cNvGrpSpPr/>
          <p:nvPr/>
        </p:nvGrpSpPr>
        <p:grpSpPr>
          <a:xfrm rot="0">
            <a:off x="465110" y="4583528"/>
            <a:ext cx="8115300" cy="953143"/>
            <a:chOff x="0" y="0"/>
            <a:chExt cx="10820400" cy="1270857"/>
          </a:xfrm>
        </p:grpSpPr>
        <p:sp>
          <p:nvSpPr>
            <p:cNvPr name="Freeform 69" id="69"/>
            <p:cNvSpPr/>
            <p:nvPr/>
          </p:nvSpPr>
          <p:spPr>
            <a:xfrm flipH="false" flipV="false" rot="0">
              <a:off x="0" y="0"/>
              <a:ext cx="1250061" cy="1270857"/>
            </a:xfrm>
            <a:custGeom>
              <a:avLst/>
              <a:gdLst/>
              <a:ahLst/>
              <a:cxnLst/>
              <a:rect r="r" b="b" t="t" l="l"/>
              <a:pathLst>
                <a:path h="1270857" w="1250061">
                  <a:moveTo>
                    <a:pt x="0" y="0"/>
                  </a:moveTo>
                  <a:lnTo>
                    <a:pt x="1250061" y="0"/>
                  </a:lnTo>
                  <a:lnTo>
                    <a:pt x="1250061" y="1270857"/>
                  </a:lnTo>
                  <a:lnTo>
                    <a:pt x="0" y="12708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0" id="70"/>
            <p:cNvSpPr txBox="true"/>
            <p:nvPr/>
          </p:nvSpPr>
          <p:spPr>
            <a:xfrm rot="0">
              <a:off x="1519365" y="248925"/>
              <a:ext cx="9301035" cy="927524"/>
            </a:xfrm>
            <a:prstGeom prst="rect">
              <a:avLst/>
            </a:prstGeom>
          </p:spPr>
          <p:txBody>
            <a:bodyPr anchor="t" rtlCol="false" tIns="0" lIns="0" bIns="0" rIns="0">
              <a:spAutoFit/>
            </a:bodyPr>
            <a:lstStyle/>
            <a:p>
              <a:pPr marL="0" indent="0" lvl="0">
                <a:lnSpc>
                  <a:spcPts val="5390"/>
                </a:lnSpc>
                <a:spcBef>
                  <a:spcPct val="0"/>
                </a:spcBef>
              </a:pPr>
              <a:r>
                <a:rPr lang="en-US" sz="4900" spc="98">
                  <a:solidFill>
                    <a:srgbClr val="FF4B4B"/>
                  </a:solidFill>
                  <a:latin typeface="Montserrat Ultra-Bold"/>
                </a:rPr>
                <a:t>FLOWCHART</a:t>
              </a:r>
            </a:p>
          </p:txBody>
        </p:sp>
      </p:grpSp>
      <p:sp>
        <p:nvSpPr>
          <p:cNvPr name="Freeform 71" id="71"/>
          <p:cNvSpPr/>
          <p:nvPr/>
        </p:nvSpPr>
        <p:spPr>
          <a:xfrm flipH="false" flipV="false" rot="0">
            <a:off x="6511902" y="176286"/>
            <a:ext cx="6723383" cy="9767626"/>
          </a:xfrm>
          <a:custGeom>
            <a:avLst/>
            <a:gdLst/>
            <a:ahLst/>
            <a:cxnLst/>
            <a:rect r="r" b="b" t="t" l="l"/>
            <a:pathLst>
              <a:path h="9767626" w="6723383">
                <a:moveTo>
                  <a:pt x="0" y="0"/>
                </a:moveTo>
                <a:lnTo>
                  <a:pt x="6723383" y="0"/>
                </a:lnTo>
                <a:lnTo>
                  <a:pt x="6723383" y="9767626"/>
                </a:lnTo>
                <a:lnTo>
                  <a:pt x="0" y="9767626"/>
                </a:lnTo>
                <a:lnTo>
                  <a:pt x="0" y="0"/>
                </a:lnTo>
                <a:close/>
              </a:path>
            </a:pathLst>
          </a:custGeom>
          <a:blipFill>
            <a:blip r:embed="rId9"/>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0">
            <a:off x="8450309" y="-1543299"/>
            <a:ext cx="70256" cy="13664400"/>
            <a:chOff x="0" y="0"/>
            <a:chExt cx="93675" cy="18219200"/>
          </a:xfrm>
        </p:grpSpPr>
        <p:grpSp>
          <p:nvGrpSpPr>
            <p:cNvPr name="Group 3" id="3"/>
            <p:cNvGrpSpPr/>
            <p:nvPr/>
          </p:nvGrpSpPr>
          <p:grpSpPr>
            <a:xfrm rot="-5400000">
              <a:off x="-1347162" y="16778362"/>
              <a:ext cx="2788000" cy="93675"/>
              <a:chOff x="0" y="0"/>
              <a:chExt cx="547795" cy="18406"/>
            </a:xfrm>
          </p:grpSpPr>
          <p:sp>
            <p:nvSpPr>
              <p:cNvPr name="Freeform 4" id="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5" id="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5400000">
              <a:off x="-1347162" y="5207962"/>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5400000">
              <a:off x="-1347162" y="1347162"/>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5400000">
              <a:off x="-1347162" y="9062762"/>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5400000">
              <a:off x="-1347162" y="12951962"/>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0">
            <a:off x="6455287" y="5810970"/>
            <a:ext cx="3189273" cy="6543739"/>
            <a:chOff x="0" y="0"/>
            <a:chExt cx="4252364" cy="8724985"/>
          </a:xfrm>
        </p:grpSpPr>
        <p:grpSp>
          <p:nvGrpSpPr>
            <p:cNvPr name="Group 19" id="19"/>
            <p:cNvGrpSpPr/>
            <p:nvPr/>
          </p:nvGrpSpPr>
          <p:grpSpPr>
            <a:xfrm rot="0">
              <a:off x="693030" y="3907822"/>
              <a:ext cx="259157" cy="922763"/>
              <a:chOff x="0" y="0"/>
              <a:chExt cx="39938" cy="142206"/>
            </a:xfrm>
          </p:grpSpPr>
          <p:sp>
            <p:nvSpPr>
              <p:cNvPr name="Freeform 20" id="2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1" id="21"/>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2" id="22"/>
            <p:cNvGrpSpPr/>
            <p:nvPr/>
          </p:nvGrpSpPr>
          <p:grpSpPr>
            <a:xfrm rot="0">
              <a:off x="693030" y="7167221"/>
              <a:ext cx="259157" cy="922763"/>
              <a:chOff x="0" y="0"/>
              <a:chExt cx="39938" cy="142206"/>
            </a:xfrm>
          </p:grpSpPr>
          <p:sp>
            <p:nvSpPr>
              <p:cNvPr name="Freeform 23" id="2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4" id="24"/>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5" id="25"/>
            <p:cNvGrpSpPr/>
            <p:nvPr/>
          </p:nvGrpSpPr>
          <p:grpSpPr>
            <a:xfrm rot="0">
              <a:off x="3363328" y="3907822"/>
              <a:ext cx="259157" cy="922763"/>
              <a:chOff x="0" y="0"/>
              <a:chExt cx="39938" cy="142206"/>
            </a:xfrm>
          </p:grpSpPr>
          <p:sp>
            <p:nvSpPr>
              <p:cNvPr name="Freeform 26" id="2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7" id="27"/>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8" id="28"/>
            <p:cNvGrpSpPr/>
            <p:nvPr/>
          </p:nvGrpSpPr>
          <p:grpSpPr>
            <a:xfrm rot="0">
              <a:off x="3363328" y="7167221"/>
              <a:ext cx="259157" cy="922763"/>
              <a:chOff x="0" y="0"/>
              <a:chExt cx="39938" cy="142206"/>
            </a:xfrm>
          </p:grpSpPr>
          <p:sp>
            <p:nvSpPr>
              <p:cNvPr name="Freeform 29" id="2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30" id="30"/>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31" id="31"/>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32" id="32"/>
            <p:cNvGrpSpPr/>
            <p:nvPr/>
          </p:nvGrpSpPr>
          <p:grpSpPr>
            <a:xfrm rot="-10800000">
              <a:off x="798715" y="3343189"/>
              <a:ext cx="2703356" cy="5381796"/>
              <a:chOff x="0" y="0"/>
              <a:chExt cx="544375" cy="1083733"/>
            </a:xfrm>
          </p:grpSpPr>
          <p:sp>
            <p:nvSpPr>
              <p:cNvPr name="Freeform 33" id="33"/>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34" id="34"/>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35" id="35"/>
            <p:cNvGrpSpPr/>
            <p:nvPr/>
          </p:nvGrpSpPr>
          <p:grpSpPr>
            <a:xfrm rot="-10800000">
              <a:off x="1259656" y="5884593"/>
              <a:ext cx="1781474" cy="1744101"/>
              <a:chOff x="0" y="0"/>
              <a:chExt cx="358736" cy="351210"/>
            </a:xfrm>
          </p:grpSpPr>
          <p:sp>
            <p:nvSpPr>
              <p:cNvPr name="Freeform 36" id="36"/>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37" id="37"/>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38" id="38"/>
            <p:cNvGrpSpPr/>
            <p:nvPr/>
          </p:nvGrpSpPr>
          <p:grpSpPr>
            <a:xfrm rot="-10800000">
              <a:off x="910836" y="3567430"/>
              <a:ext cx="2479114" cy="1295618"/>
              <a:chOff x="0" y="0"/>
              <a:chExt cx="499220" cy="260899"/>
            </a:xfrm>
          </p:grpSpPr>
          <p:sp>
            <p:nvSpPr>
              <p:cNvPr name="Freeform 39" id="39"/>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40" id="40"/>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41" id="41"/>
            <p:cNvGrpSpPr/>
            <p:nvPr/>
          </p:nvGrpSpPr>
          <p:grpSpPr>
            <a:xfrm rot="-10800000">
              <a:off x="2378372" y="3419182"/>
              <a:ext cx="824710" cy="99663"/>
              <a:chOff x="0" y="0"/>
              <a:chExt cx="166072" cy="20069"/>
            </a:xfrm>
          </p:grpSpPr>
          <p:sp>
            <p:nvSpPr>
              <p:cNvPr name="Freeform 42" id="42"/>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3" id="43"/>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4" id="44"/>
            <p:cNvGrpSpPr/>
            <p:nvPr/>
          </p:nvGrpSpPr>
          <p:grpSpPr>
            <a:xfrm rot="-10800000">
              <a:off x="1097704" y="3419182"/>
              <a:ext cx="824710" cy="99663"/>
              <a:chOff x="0" y="0"/>
              <a:chExt cx="166072" cy="20069"/>
            </a:xfrm>
          </p:grpSpPr>
          <p:sp>
            <p:nvSpPr>
              <p:cNvPr name="Freeform 45" id="4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6" id="46"/>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7" id="47"/>
            <p:cNvGrpSpPr/>
            <p:nvPr/>
          </p:nvGrpSpPr>
          <p:grpSpPr>
            <a:xfrm rot="-9870462">
              <a:off x="3355431" y="5280259"/>
              <a:ext cx="450227" cy="166499"/>
              <a:chOff x="0" y="0"/>
              <a:chExt cx="90662" cy="33528"/>
            </a:xfrm>
          </p:grpSpPr>
          <p:sp>
            <p:nvSpPr>
              <p:cNvPr name="Freeform 48" id="48"/>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49" id="49"/>
              <p:cNvSpPr txBox="true"/>
              <p:nvPr/>
            </p:nvSpPr>
            <p:spPr>
              <a:xfrm>
                <a:off x="8500" y="-120682"/>
                <a:ext cx="73663" cy="151067"/>
              </a:xfrm>
              <a:prstGeom prst="rect">
                <a:avLst/>
              </a:prstGeom>
            </p:spPr>
            <p:txBody>
              <a:bodyPr anchor="ctr" rtlCol="false" tIns="49831" lIns="49831" bIns="49831" rIns="49831"/>
              <a:lstStyle/>
              <a:p>
                <a:pPr algn="ctr">
                  <a:lnSpc>
                    <a:spcPts val="4419"/>
                  </a:lnSpc>
                </a:pPr>
              </a:p>
            </p:txBody>
          </p:sp>
        </p:grpSp>
        <p:grpSp>
          <p:nvGrpSpPr>
            <p:cNvPr name="Group 50" id="50"/>
            <p:cNvGrpSpPr/>
            <p:nvPr/>
          </p:nvGrpSpPr>
          <p:grpSpPr>
            <a:xfrm rot="0">
              <a:off x="975170" y="5019733"/>
              <a:ext cx="2365175" cy="725067"/>
              <a:chOff x="0" y="0"/>
              <a:chExt cx="597833" cy="183271"/>
            </a:xfrm>
          </p:grpSpPr>
          <p:sp>
            <p:nvSpPr>
              <p:cNvPr name="Freeform 51" id="51"/>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52" id="52"/>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53" id="53"/>
            <p:cNvGrpSpPr/>
            <p:nvPr/>
          </p:nvGrpSpPr>
          <p:grpSpPr>
            <a:xfrm rot="0">
              <a:off x="939984" y="5573155"/>
              <a:ext cx="266384" cy="2452549"/>
              <a:chOff x="0" y="0"/>
              <a:chExt cx="39938" cy="367705"/>
            </a:xfrm>
          </p:grpSpPr>
          <p:sp>
            <p:nvSpPr>
              <p:cNvPr name="Freeform 54" id="54"/>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5" id="55"/>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6" id="56"/>
            <p:cNvGrpSpPr/>
            <p:nvPr/>
          </p:nvGrpSpPr>
          <p:grpSpPr>
            <a:xfrm rot="0">
              <a:off x="3122196" y="5573155"/>
              <a:ext cx="266384" cy="2452549"/>
              <a:chOff x="0" y="0"/>
              <a:chExt cx="39938" cy="367705"/>
            </a:xfrm>
          </p:grpSpPr>
          <p:sp>
            <p:nvSpPr>
              <p:cNvPr name="Freeform 57" id="5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8" id="58"/>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9" id="59"/>
            <p:cNvGrpSpPr/>
            <p:nvPr/>
          </p:nvGrpSpPr>
          <p:grpSpPr>
            <a:xfrm rot="-10800000">
              <a:off x="975170" y="7761376"/>
              <a:ext cx="2365175" cy="725067"/>
              <a:chOff x="0" y="0"/>
              <a:chExt cx="597833" cy="183271"/>
            </a:xfrm>
          </p:grpSpPr>
          <p:sp>
            <p:nvSpPr>
              <p:cNvPr name="Freeform 60" id="60"/>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61" id="61"/>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grpSp>
        <p:nvGrpSpPr>
          <p:cNvPr name="Group 62" id="62"/>
          <p:cNvGrpSpPr/>
          <p:nvPr/>
        </p:nvGrpSpPr>
        <p:grpSpPr>
          <a:xfrm rot="-5400000">
            <a:off x="1199402" y="5108372"/>
            <a:ext cx="13664400" cy="70256"/>
            <a:chOff x="0" y="0"/>
            <a:chExt cx="18219200" cy="93675"/>
          </a:xfrm>
        </p:grpSpPr>
        <p:grpSp>
          <p:nvGrpSpPr>
            <p:cNvPr name="Group 63" id="63"/>
            <p:cNvGrpSpPr/>
            <p:nvPr/>
          </p:nvGrpSpPr>
          <p:grpSpPr>
            <a:xfrm rot="0">
              <a:off x="0" y="0"/>
              <a:ext cx="2788000" cy="93675"/>
              <a:chOff x="0" y="0"/>
              <a:chExt cx="547795" cy="18406"/>
            </a:xfrm>
          </p:grpSpPr>
          <p:sp>
            <p:nvSpPr>
              <p:cNvPr name="Freeform 64" id="6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65" id="6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6" id="66"/>
            <p:cNvGrpSpPr/>
            <p:nvPr/>
          </p:nvGrpSpPr>
          <p:grpSpPr>
            <a:xfrm rot="0">
              <a:off x="11570400" y="0"/>
              <a:ext cx="2788000" cy="93675"/>
              <a:chOff x="0" y="0"/>
              <a:chExt cx="547795" cy="18406"/>
            </a:xfrm>
          </p:grpSpPr>
          <p:sp>
            <p:nvSpPr>
              <p:cNvPr name="Freeform 67" id="6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68" id="6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9" id="69"/>
            <p:cNvGrpSpPr/>
            <p:nvPr/>
          </p:nvGrpSpPr>
          <p:grpSpPr>
            <a:xfrm rot="0">
              <a:off x="3860800" y="0"/>
              <a:ext cx="2788000" cy="93675"/>
              <a:chOff x="0" y="0"/>
              <a:chExt cx="547795" cy="18406"/>
            </a:xfrm>
          </p:grpSpPr>
          <p:sp>
            <p:nvSpPr>
              <p:cNvPr name="Freeform 70" id="7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1" id="7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72" id="72"/>
            <p:cNvGrpSpPr/>
            <p:nvPr/>
          </p:nvGrpSpPr>
          <p:grpSpPr>
            <a:xfrm rot="0">
              <a:off x="15431200" y="0"/>
              <a:ext cx="2788000" cy="93675"/>
              <a:chOff x="0" y="0"/>
              <a:chExt cx="547795" cy="18406"/>
            </a:xfrm>
          </p:grpSpPr>
          <p:sp>
            <p:nvSpPr>
              <p:cNvPr name="Freeform 73" id="7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4" id="7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75" id="75"/>
            <p:cNvGrpSpPr/>
            <p:nvPr/>
          </p:nvGrpSpPr>
          <p:grpSpPr>
            <a:xfrm rot="0">
              <a:off x="7715600" y="0"/>
              <a:ext cx="2788000" cy="93675"/>
              <a:chOff x="0" y="0"/>
              <a:chExt cx="547795" cy="18406"/>
            </a:xfrm>
          </p:grpSpPr>
          <p:sp>
            <p:nvSpPr>
              <p:cNvPr name="Freeform 76" id="7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7" id="7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78" id="78"/>
          <p:cNvGrpSpPr/>
          <p:nvPr/>
        </p:nvGrpSpPr>
        <p:grpSpPr>
          <a:xfrm rot="-5400000">
            <a:off x="42601" y="-368712"/>
            <a:ext cx="11215802" cy="11315226"/>
            <a:chOff x="0" y="0"/>
            <a:chExt cx="2953956" cy="2980142"/>
          </a:xfrm>
        </p:grpSpPr>
        <p:sp>
          <p:nvSpPr>
            <p:cNvPr name="Freeform 79" id="79"/>
            <p:cNvSpPr/>
            <p:nvPr/>
          </p:nvSpPr>
          <p:spPr>
            <a:xfrm flipH="false" flipV="false" rot="0">
              <a:off x="0" y="0"/>
              <a:ext cx="2953956" cy="2980142"/>
            </a:xfrm>
            <a:custGeom>
              <a:avLst/>
              <a:gdLst/>
              <a:ahLst/>
              <a:cxnLst/>
              <a:rect r="r" b="b" t="t" l="l"/>
              <a:pathLst>
                <a:path h="2980142" w="2953956">
                  <a:moveTo>
                    <a:pt x="0" y="0"/>
                  </a:moveTo>
                  <a:lnTo>
                    <a:pt x="2953956" y="0"/>
                  </a:lnTo>
                  <a:lnTo>
                    <a:pt x="2953956" y="2980142"/>
                  </a:lnTo>
                  <a:lnTo>
                    <a:pt x="0" y="2980142"/>
                  </a:lnTo>
                  <a:close/>
                </a:path>
              </a:pathLst>
            </a:custGeom>
            <a:solidFill>
              <a:srgbClr val="0B1541"/>
            </a:solidFill>
          </p:spPr>
        </p:sp>
        <p:sp>
          <p:nvSpPr>
            <p:cNvPr name="TextBox 80" id="80"/>
            <p:cNvSpPr txBox="true"/>
            <p:nvPr/>
          </p:nvSpPr>
          <p:spPr>
            <a:xfrm>
              <a:off x="0" y="-123825"/>
              <a:ext cx="2953956" cy="3103967"/>
            </a:xfrm>
            <a:prstGeom prst="rect">
              <a:avLst/>
            </a:prstGeom>
          </p:spPr>
          <p:txBody>
            <a:bodyPr anchor="ctr" rtlCol="false" tIns="50800" lIns="50800" bIns="50800" rIns="50800"/>
            <a:lstStyle/>
            <a:p>
              <a:pPr algn="ctr">
                <a:lnSpc>
                  <a:spcPts val="4420"/>
                </a:lnSpc>
              </a:pPr>
            </a:p>
          </p:txBody>
        </p:sp>
      </p:grpSp>
      <p:sp>
        <p:nvSpPr>
          <p:cNvPr name="Freeform 81" id="81"/>
          <p:cNvSpPr/>
          <p:nvPr/>
        </p:nvSpPr>
        <p:spPr>
          <a:xfrm flipH="false" flipV="false" rot="0">
            <a:off x="1177063" y="2073396"/>
            <a:ext cx="937546" cy="953143"/>
          </a:xfrm>
          <a:custGeom>
            <a:avLst/>
            <a:gdLst/>
            <a:ahLst/>
            <a:cxnLst/>
            <a:rect r="r" b="b" t="t" l="l"/>
            <a:pathLst>
              <a:path h="953143" w="937546">
                <a:moveTo>
                  <a:pt x="0" y="0"/>
                </a:moveTo>
                <a:lnTo>
                  <a:pt x="937546" y="0"/>
                </a:lnTo>
                <a:lnTo>
                  <a:pt x="937546" y="953143"/>
                </a:lnTo>
                <a:lnTo>
                  <a:pt x="0" y="9531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2" id="82"/>
          <p:cNvGrpSpPr/>
          <p:nvPr/>
        </p:nvGrpSpPr>
        <p:grpSpPr>
          <a:xfrm rot="0">
            <a:off x="11708165" y="-1688700"/>
            <a:ext cx="70256" cy="13664400"/>
            <a:chOff x="0" y="0"/>
            <a:chExt cx="93675" cy="18219200"/>
          </a:xfrm>
        </p:grpSpPr>
        <p:grpSp>
          <p:nvGrpSpPr>
            <p:cNvPr name="Group 83" id="83"/>
            <p:cNvGrpSpPr/>
            <p:nvPr/>
          </p:nvGrpSpPr>
          <p:grpSpPr>
            <a:xfrm rot="-5400000">
              <a:off x="-1347162" y="16778362"/>
              <a:ext cx="2788000" cy="93675"/>
              <a:chOff x="0" y="0"/>
              <a:chExt cx="547795" cy="18406"/>
            </a:xfrm>
          </p:grpSpPr>
          <p:sp>
            <p:nvSpPr>
              <p:cNvPr name="Freeform 84" id="8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5" id="8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86" id="86"/>
            <p:cNvGrpSpPr/>
            <p:nvPr/>
          </p:nvGrpSpPr>
          <p:grpSpPr>
            <a:xfrm rot="-5400000">
              <a:off x="-1347162" y="5207962"/>
              <a:ext cx="2788000" cy="93675"/>
              <a:chOff x="0" y="0"/>
              <a:chExt cx="547795" cy="18406"/>
            </a:xfrm>
          </p:grpSpPr>
          <p:sp>
            <p:nvSpPr>
              <p:cNvPr name="Freeform 87" id="8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8" id="8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89" id="89"/>
            <p:cNvGrpSpPr/>
            <p:nvPr/>
          </p:nvGrpSpPr>
          <p:grpSpPr>
            <a:xfrm rot="-5400000">
              <a:off x="-1347162" y="1347162"/>
              <a:ext cx="2788000" cy="93675"/>
              <a:chOff x="0" y="0"/>
              <a:chExt cx="547795" cy="18406"/>
            </a:xfrm>
          </p:grpSpPr>
          <p:sp>
            <p:nvSpPr>
              <p:cNvPr name="Freeform 90" id="9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91" id="9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2" id="92"/>
            <p:cNvGrpSpPr/>
            <p:nvPr/>
          </p:nvGrpSpPr>
          <p:grpSpPr>
            <a:xfrm rot="-5400000">
              <a:off x="-1347162" y="9062762"/>
              <a:ext cx="2788000" cy="93675"/>
              <a:chOff x="0" y="0"/>
              <a:chExt cx="547795" cy="18406"/>
            </a:xfrm>
          </p:grpSpPr>
          <p:sp>
            <p:nvSpPr>
              <p:cNvPr name="Freeform 93" id="9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94" id="9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95" id="95"/>
          <p:cNvGrpSpPr/>
          <p:nvPr/>
        </p:nvGrpSpPr>
        <p:grpSpPr>
          <a:xfrm rot="-5400000">
            <a:off x="8498960" y="5108372"/>
            <a:ext cx="13664400" cy="70256"/>
            <a:chOff x="0" y="0"/>
            <a:chExt cx="18219200" cy="93675"/>
          </a:xfrm>
        </p:grpSpPr>
        <p:grpSp>
          <p:nvGrpSpPr>
            <p:cNvPr name="Group 96" id="96"/>
            <p:cNvGrpSpPr/>
            <p:nvPr/>
          </p:nvGrpSpPr>
          <p:grpSpPr>
            <a:xfrm rot="0">
              <a:off x="0" y="0"/>
              <a:ext cx="2788000" cy="93675"/>
              <a:chOff x="0" y="0"/>
              <a:chExt cx="547795" cy="18406"/>
            </a:xfrm>
          </p:grpSpPr>
          <p:sp>
            <p:nvSpPr>
              <p:cNvPr name="Freeform 97" id="9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98" id="9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9" id="99"/>
            <p:cNvGrpSpPr/>
            <p:nvPr/>
          </p:nvGrpSpPr>
          <p:grpSpPr>
            <a:xfrm rot="0">
              <a:off x="11570400" y="0"/>
              <a:ext cx="2788000" cy="93675"/>
              <a:chOff x="0" y="0"/>
              <a:chExt cx="547795" cy="18406"/>
            </a:xfrm>
          </p:grpSpPr>
          <p:sp>
            <p:nvSpPr>
              <p:cNvPr name="Freeform 100" id="10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1" id="10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02" id="102"/>
            <p:cNvGrpSpPr/>
            <p:nvPr/>
          </p:nvGrpSpPr>
          <p:grpSpPr>
            <a:xfrm rot="0">
              <a:off x="3860800" y="0"/>
              <a:ext cx="2788000" cy="93675"/>
              <a:chOff x="0" y="0"/>
              <a:chExt cx="547795" cy="18406"/>
            </a:xfrm>
          </p:grpSpPr>
          <p:sp>
            <p:nvSpPr>
              <p:cNvPr name="Freeform 103" id="10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4" id="10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05" id="105"/>
            <p:cNvGrpSpPr/>
            <p:nvPr/>
          </p:nvGrpSpPr>
          <p:grpSpPr>
            <a:xfrm rot="0">
              <a:off x="15431200" y="0"/>
              <a:ext cx="2788000" cy="93675"/>
              <a:chOff x="0" y="0"/>
              <a:chExt cx="547795" cy="18406"/>
            </a:xfrm>
          </p:grpSpPr>
          <p:sp>
            <p:nvSpPr>
              <p:cNvPr name="Freeform 106" id="10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7" id="10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08" id="108"/>
            <p:cNvGrpSpPr/>
            <p:nvPr/>
          </p:nvGrpSpPr>
          <p:grpSpPr>
            <a:xfrm rot="0">
              <a:off x="7715600" y="0"/>
              <a:ext cx="2788000" cy="93675"/>
              <a:chOff x="0" y="0"/>
              <a:chExt cx="547795" cy="18406"/>
            </a:xfrm>
          </p:grpSpPr>
          <p:sp>
            <p:nvSpPr>
              <p:cNvPr name="Freeform 109" id="109"/>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0" id="110"/>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11" id="111"/>
          <p:cNvGrpSpPr/>
          <p:nvPr/>
        </p:nvGrpSpPr>
        <p:grpSpPr>
          <a:xfrm rot="-5400000">
            <a:off x="7508245" y="5061438"/>
            <a:ext cx="12020550" cy="164123"/>
            <a:chOff x="0" y="0"/>
            <a:chExt cx="3165906" cy="43226"/>
          </a:xfrm>
        </p:grpSpPr>
        <p:sp>
          <p:nvSpPr>
            <p:cNvPr name="Freeform 112" id="112"/>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113" id="113"/>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114" id="114"/>
          <p:cNvGrpSpPr/>
          <p:nvPr/>
        </p:nvGrpSpPr>
        <p:grpSpPr>
          <a:xfrm rot="-5400000">
            <a:off x="11140760" y="5061438"/>
            <a:ext cx="12020550" cy="164123"/>
            <a:chOff x="0" y="0"/>
            <a:chExt cx="3165906" cy="43226"/>
          </a:xfrm>
        </p:grpSpPr>
        <p:sp>
          <p:nvSpPr>
            <p:cNvPr name="Freeform 115" id="115"/>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116" id="116"/>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117" id="117"/>
          <p:cNvGrpSpPr/>
          <p:nvPr/>
        </p:nvGrpSpPr>
        <p:grpSpPr>
          <a:xfrm rot="-5400000">
            <a:off x="12388601" y="4214632"/>
            <a:ext cx="11215802" cy="1690933"/>
            <a:chOff x="0" y="0"/>
            <a:chExt cx="2953956" cy="445349"/>
          </a:xfrm>
        </p:grpSpPr>
        <p:sp>
          <p:nvSpPr>
            <p:cNvPr name="Freeform 118" id="118"/>
            <p:cNvSpPr/>
            <p:nvPr/>
          </p:nvSpPr>
          <p:spPr>
            <a:xfrm flipH="false" flipV="false" rot="0">
              <a:off x="0" y="0"/>
              <a:ext cx="2953956" cy="445349"/>
            </a:xfrm>
            <a:custGeom>
              <a:avLst/>
              <a:gdLst/>
              <a:ahLst/>
              <a:cxnLst/>
              <a:rect r="r" b="b" t="t" l="l"/>
              <a:pathLst>
                <a:path h="445349" w="2953956">
                  <a:moveTo>
                    <a:pt x="0" y="0"/>
                  </a:moveTo>
                  <a:lnTo>
                    <a:pt x="2953956" y="0"/>
                  </a:lnTo>
                  <a:lnTo>
                    <a:pt x="2953956" y="445349"/>
                  </a:lnTo>
                  <a:lnTo>
                    <a:pt x="0" y="445349"/>
                  </a:lnTo>
                  <a:close/>
                </a:path>
              </a:pathLst>
            </a:custGeom>
            <a:solidFill>
              <a:srgbClr val="F5F1DC"/>
            </a:solidFill>
          </p:spPr>
        </p:sp>
        <p:sp>
          <p:nvSpPr>
            <p:cNvPr name="TextBox 119" id="119"/>
            <p:cNvSpPr txBox="true"/>
            <p:nvPr/>
          </p:nvSpPr>
          <p:spPr>
            <a:xfrm>
              <a:off x="0" y="-123825"/>
              <a:ext cx="2953956" cy="569174"/>
            </a:xfrm>
            <a:prstGeom prst="rect">
              <a:avLst/>
            </a:prstGeom>
          </p:spPr>
          <p:txBody>
            <a:bodyPr anchor="ctr" rtlCol="false" tIns="50800" lIns="50800" bIns="50800" rIns="50800"/>
            <a:lstStyle/>
            <a:p>
              <a:pPr algn="ctr">
                <a:lnSpc>
                  <a:spcPts val="4420"/>
                </a:lnSpc>
              </a:pPr>
            </a:p>
          </p:txBody>
        </p:sp>
      </p:grpSp>
      <p:grpSp>
        <p:nvGrpSpPr>
          <p:cNvPr name="Group 120" id="120"/>
          <p:cNvGrpSpPr/>
          <p:nvPr/>
        </p:nvGrpSpPr>
        <p:grpSpPr>
          <a:xfrm rot="-2806566">
            <a:off x="15687467" y="6904465"/>
            <a:ext cx="1448064" cy="557572"/>
            <a:chOff x="0" y="0"/>
            <a:chExt cx="1930752" cy="743429"/>
          </a:xfrm>
        </p:grpSpPr>
        <p:grpSp>
          <p:nvGrpSpPr>
            <p:cNvPr name="Group 121" id="121"/>
            <p:cNvGrpSpPr/>
            <p:nvPr/>
          </p:nvGrpSpPr>
          <p:grpSpPr>
            <a:xfrm rot="0">
              <a:off x="0" y="0"/>
              <a:ext cx="1930752" cy="743429"/>
              <a:chOff x="0" y="0"/>
              <a:chExt cx="812800" cy="312966"/>
            </a:xfrm>
          </p:grpSpPr>
          <p:sp>
            <p:nvSpPr>
              <p:cNvPr name="Freeform 122" id="122"/>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22BF7E"/>
              </a:solidFill>
            </p:spPr>
          </p:sp>
          <p:sp>
            <p:nvSpPr>
              <p:cNvPr name="TextBox 123" id="123"/>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24" id="124"/>
            <p:cNvGrpSpPr/>
            <p:nvPr/>
          </p:nvGrpSpPr>
          <p:grpSpPr>
            <a:xfrm rot="0">
              <a:off x="635806" y="42144"/>
              <a:ext cx="659140" cy="659140"/>
              <a:chOff x="0" y="0"/>
              <a:chExt cx="812800" cy="812800"/>
            </a:xfrm>
          </p:grpSpPr>
          <p:sp>
            <p:nvSpPr>
              <p:cNvPr name="Freeform 125" id="1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26" id="126"/>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127" id="127"/>
          <p:cNvGrpSpPr/>
          <p:nvPr/>
        </p:nvGrpSpPr>
        <p:grpSpPr>
          <a:xfrm rot="0">
            <a:off x="11077101" y="3008594"/>
            <a:ext cx="3191959" cy="6546144"/>
            <a:chOff x="0" y="0"/>
            <a:chExt cx="4255945" cy="8728192"/>
          </a:xfrm>
        </p:grpSpPr>
        <p:grpSp>
          <p:nvGrpSpPr>
            <p:cNvPr name="Group 128" id="128"/>
            <p:cNvGrpSpPr/>
            <p:nvPr/>
          </p:nvGrpSpPr>
          <p:grpSpPr>
            <a:xfrm rot="-3784">
              <a:off x="679385" y="4050077"/>
              <a:ext cx="259157" cy="922763"/>
              <a:chOff x="0" y="0"/>
              <a:chExt cx="39938" cy="142206"/>
            </a:xfrm>
          </p:grpSpPr>
          <p:sp>
            <p:nvSpPr>
              <p:cNvPr name="Freeform 129" id="12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30" id="130"/>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31" id="131"/>
            <p:cNvGrpSpPr/>
            <p:nvPr/>
          </p:nvGrpSpPr>
          <p:grpSpPr>
            <a:xfrm rot="-3784">
              <a:off x="3349682" y="4047138"/>
              <a:ext cx="259157" cy="922763"/>
              <a:chOff x="0" y="0"/>
              <a:chExt cx="39938" cy="142206"/>
            </a:xfrm>
          </p:grpSpPr>
          <p:sp>
            <p:nvSpPr>
              <p:cNvPr name="Freeform 132" id="132"/>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33" id="133"/>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34" id="134"/>
            <p:cNvGrpSpPr/>
            <p:nvPr/>
          </p:nvGrpSpPr>
          <p:grpSpPr>
            <a:xfrm rot="-3784">
              <a:off x="682973" y="7309475"/>
              <a:ext cx="259157" cy="922763"/>
              <a:chOff x="0" y="0"/>
              <a:chExt cx="39938" cy="142206"/>
            </a:xfrm>
          </p:grpSpPr>
          <p:sp>
            <p:nvSpPr>
              <p:cNvPr name="Freeform 135" id="135"/>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36" id="136"/>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37" id="137"/>
            <p:cNvGrpSpPr/>
            <p:nvPr/>
          </p:nvGrpSpPr>
          <p:grpSpPr>
            <a:xfrm rot="-3784">
              <a:off x="3353270" y="7306535"/>
              <a:ext cx="259157" cy="922763"/>
              <a:chOff x="0" y="0"/>
              <a:chExt cx="39938" cy="142206"/>
            </a:xfrm>
          </p:grpSpPr>
          <p:sp>
            <p:nvSpPr>
              <p:cNvPr name="Freeform 138" id="13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39" id="139"/>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140" id="140"/>
            <p:cNvSpPr/>
            <p:nvPr/>
          </p:nvSpPr>
          <p:spPr>
            <a:xfrm flipH="false" flipV="false" rot="-10796848">
              <a:off x="1790" y="1948"/>
              <a:ext cx="4252364" cy="3907822"/>
            </a:xfrm>
            <a:custGeom>
              <a:avLst/>
              <a:gdLst/>
              <a:ahLst/>
              <a:cxnLst/>
              <a:rect r="r" b="b" t="t" l="l"/>
              <a:pathLst>
                <a:path h="3907822" w="4252364">
                  <a:moveTo>
                    <a:pt x="0" y="0"/>
                  </a:moveTo>
                  <a:lnTo>
                    <a:pt x="4252365" y="0"/>
                  </a:lnTo>
                  <a:lnTo>
                    <a:pt x="4252365" y="3907822"/>
                  </a:lnTo>
                  <a:lnTo>
                    <a:pt x="0" y="3907822"/>
                  </a:lnTo>
                  <a:lnTo>
                    <a:pt x="0" y="0"/>
                  </a:lnTo>
                  <a:close/>
                </a:path>
              </a:pathLst>
            </a:custGeom>
            <a:blipFill>
              <a:blip r:embed="rId2"/>
              <a:stretch>
                <a:fillRect l="0" t="-20079" r="0" b="-2015"/>
              </a:stretch>
            </a:blipFill>
          </p:spPr>
        </p:sp>
        <p:grpSp>
          <p:nvGrpSpPr>
            <p:cNvPr name="Group 141" id="141"/>
            <p:cNvGrpSpPr/>
            <p:nvPr/>
          </p:nvGrpSpPr>
          <p:grpSpPr>
            <a:xfrm rot="-10796848">
              <a:off x="796765" y="3345158"/>
              <a:ext cx="2703356" cy="5381796"/>
              <a:chOff x="0" y="0"/>
              <a:chExt cx="544375" cy="1083733"/>
            </a:xfrm>
          </p:grpSpPr>
          <p:sp>
            <p:nvSpPr>
              <p:cNvPr name="Freeform 142" id="142"/>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22BF7E"/>
              </a:solidFill>
              <a:ln cap="rnd">
                <a:noFill/>
                <a:prstDash val="solid"/>
                <a:round/>
              </a:ln>
            </p:spPr>
          </p:sp>
          <p:sp>
            <p:nvSpPr>
              <p:cNvPr name="TextBox 143" id="143"/>
              <p:cNvSpPr txBox="true"/>
              <p:nvPr/>
            </p:nvSpPr>
            <p:spPr>
              <a:xfrm>
                <a:off x="0" y="-123825"/>
                <a:ext cx="544375" cy="1207558"/>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44" id="144"/>
            <p:cNvGrpSpPr/>
            <p:nvPr/>
          </p:nvGrpSpPr>
          <p:grpSpPr>
            <a:xfrm rot="-10796848">
              <a:off x="1257044" y="5886561"/>
              <a:ext cx="1781474" cy="1744101"/>
              <a:chOff x="0" y="0"/>
              <a:chExt cx="358736" cy="351210"/>
            </a:xfrm>
          </p:grpSpPr>
          <p:sp>
            <p:nvSpPr>
              <p:cNvPr name="Freeform 145" id="145"/>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76CDA9"/>
              </a:solidFill>
              <a:ln cap="sq">
                <a:noFill/>
                <a:prstDash val="solid"/>
                <a:miter/>
              </a:ln>
            </p:spPr>
          </p:sp>
          <p:sp>
            <p:nvSpPr>
              <p:cNvPr name="TextBox 146" id="146"/>
              <p:cNvSpPr txBox="true"/>
              <p:nvPr/>
            </p:nvSpPr>
            <p:spPr>
              <a:xfrm>
                <a:off x="0" y="-123825"/>
                <a:ext cx="358736" cy="475035"/>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47" id="147"/>
            <p:cNvGrpSpPr/>
            <p:nvPr/>
          </p:nvGrpSpPr>
          <p:grpSpPr>
            <a:xfrm rot="-10796848">
              <a:off x="910553" y="3569400"/>
              <a:ext cx="2479114" cy="1295618"/>
              <a:chOff x="0" y="0"/>
              <a:chExt cx="499220" cy="260899"/>
            </a:xfrm>
          </p:grpSpPr>
          <p:sp>
            <p:nvSpPr>
              <p:cNvPr name="Freeform 148" id="148"/>
              <p:cNvSpPr/>
              <p:nvPr/>
            </p:nvSpPr>
            <p:spPr>
              <a:xfrm flipH="false" flipV="false" rot="0">
                <a:off x="0" y="0"/>
                <a:ext cx="499220" cy="260899"/>
              </a:xfrm>
              <a:custGeom>
                <a:avLst/>
                <a:gdLst/>
                <a:ahLst/>
                <a:cxnLst/>
                <a:rect r="r" b="b" t="t" l="l"/>
                <a:pathLst>
                  <a:path h="260899" w="499220">
                    <a:moveTo>
                      <a:pt x="83276" y="0"/>
                    </a:moveTo>
                    <a:lnTo>
                      <a:pt x="415944" y="0"/>
                    </a:lnTo>
                    <a:cubicBezTo>
                      <a:pt x="461936" y="0"/>
                      <a:pt x="499220" y="37284"/>
                      <a:pt x="499220" y="83276"/>
                    </a:cubicBezTo>
                    <a:lnTo>
                      <a:pt x="499220" y="177623"/>
                    </a:lnTo>
                    <a:cubicBezTo>
                      <a:pt x="499220" y="199709"/>
                      <a:pt x="490446" y="220890"/>
                      <a:pt x="474829" y="236508"/>
                    </a:cubicBezTo>
                    <a:cubicBezTo>
                      <a:pt x="459211" y="252125"/>
                      <a:pt x="438030" y="260899"/>
                      <a:pt x="415944" y="260899"/>
                    </a:cubicBezTo>
                    <a:lnTo>
                      <a:pt x="83276" y="260899"/>
                    </a:lnTo>
                    <a:cubicBezTo>
                      <a:pt x="37284" y="260899"/>
                      <a:pt x="0" y="223615"/>
                      <a:pt x="0" y="177623"/>
                    </a:cubicBezTo>
                    <a:lnTo>
                      <a:pt x="0" y="83276"/>
                    </a:lnTo>
                    <a:cubicBezTo>
                      <a:pt x="0" y="61190"/>
                      <a:pt x="8774" y="40008"/>
                      <a:pt x="24391" y="24391"/>
                    </a:cubicBezTo>
                    <a:cubicBezTo>
                      <a:pt x="40008" y="8774"/>
                      <a:pt x="61190" y="0"/>
                      <a:pt x="83276" y="0"/>
                    </a:cubicBezTo>
                    <a:close/>
                  </a:path>
                </a:pathLst>
              </a:custGeom>
              <a:solidFill>
                <a:srgbClr val="76CDA9"/>
              </a:solidFill>
              <a:ln cap="sq">
                <a:noFill/>
                <a:prstDash val="solid"/>
                <a:miter/>
              </a:ln>
            </p:spPr>
          </p:sp>
          <p:sp>
            <p:nvSpPr>
              <p:cNvPr name="TextBox 149" id="149"/>
              <p:cNvSpPr txBox="true"/>
              <p:nvPr/>
            </p:nvSpPr>
            <p:spPr>
              <a:xfrm>
                <a:off x="0" y="-123825"/>
                <a:ext cx="499220" cy="384724"/>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50" id="150"/>
            <p:cNvGrpSpPr/>
            <p:nvPr/>
          </p:nvGrpSpPr>
          <p:grpSpPr>
            <a:xfrm rot="-10796848">
              <a:off x="2378773" y="3421739"/>
              <a:ext cx="824710" cy="99663"/>
              <a:chOff x="0" y="0"/>
              <a:chExt cx="166072" cy="20069"/>
            </a:xfrm>
          </p:grpSpPr>
          <p:sp>
            <p:nvSpPr>
              <p:cNvPr name="Freeform 151" id="151"/>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52" id="152"/>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53" id="153"/>
            <p:cNvGrpSpPr/>
            <p:nvPr/>
          </p:nvGrpSpPr>
          <p:grpSpPr>
            <a:xfrm rot="-10796848">
              <a:off x="1098106" y="3420565"/>
              <a:ext cx="824710" cy="99663"/>
              <a:chOff x="0" y="0"/>
              <a:chExt cx="166072" cy="20069"/>
            </a:xfrm>
          </p:grpSpPr>
          <p:sp>
            <p:nvSpPr>
              <p:cNvPr name="Freeform 154" id="154"/>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55" id="155"/>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56" id="156"/>
            <p:cNvGrpSpPr/>
            <p:nvPr/>
          </p:nvGrpSpPr>
          <p:grpSpPr>
            <a:xfrm rot="-9867310">
              <a:off x="3354094" y="5283539"/>
              <a:ext cx="450227" cy="166499"/>
              <a:chOff x="0" y="0"/>
              <a:chExt cx="90662" cy="33528"/>
            </a:xfrm>
          </p:grpSpPr>
          <p:sp>
            <p:nvSpPr>
              <p:cNvPr name="Freeform 157" id="157"/>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158" id="158"/>
              <p:cNvSpPr txBox="true"/>
              <p:nvPr/>
            </p:nvSpPr>
            <p:spPr>
              <a:xfrm>
                <a:off x="8500" y="-120682"/>
                <a:ext cx="73663" cy="151067"/>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59" id="159"/>
            <p:cNvGrpSpPr/>
            <p:nvPr/>
          </p:nvGrpSpPr>
          <p:grpSpPr>
            <a:xfrm rot="9604850">
              <a:off x="471635" y="5296826"/>
              <a:ext cx="450227" cy="166499"/>
              <a:chOff x="0" y="0"/>
              <a:chExt cx="90662" cy="33528"/>
            </a:xfrm>
          </p:grpSpPr>
          <p:sp>
            <p:nvSpPr>
              <p:cNvPr name="Freeform 160" id="160"/>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161" id="161"/>
              <p:cNvSpPr txBox="true"/>
              <p:nvPr/>
            </p:nvSpPr>
            <p:spPr>
              <a:xfrm>
                <a:off x="8500" y="-120682"/>
                <a:ext cx="73663" cy="151067"/>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62" id="162"/>
            <p:cNvGrpSpPr/>
            <p:nvPr/>
          </p:nvGrpSpPr>
          <p:grpSpPr>
            <a:xfrm rot="19984">
              <a:off x="966805" y="5032936"/>
              <a:ext cx="2365175" cy="725067"/>
              <a:chOff x="0" y="0"/>
              <a:chExt cx="597833" cy="183271"/>
            </a:xfrm>
          </p:grpSpPr>
          <p:sp>
            <p:nvSpPr>
              <p:cNvPr name="Freeform 163" id="163"/>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164" id="164"/>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65" id="165"/>
            <p:cNvGrpSpPr/>
            <p:nvPr/>
          </p:nvGrpSpPr>
          <p:grpSpPr>
            <a:xfrm rot="19984">
              <a:off x="3105575" y="5592714"/>
              <a:ext cx="266384" cy="2452549"/>
              <a:chOff x="0" y="0"/>
              <a:chExt cx="39938" cy="367705"/>
            </a:xfrm>
          </p:grpSpPr>
          <p:sp>
            <p:nvSpPr>
              <p:cNvPr name="Freeform 166" id="166"/>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167" id="167"/>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68" id="168"/>
            <p:cNvGrpSpPr/>
            <p:nvPr/>
          </p:nvGrpSpPr>
          <p:grpSpPr>
            <a:xfrm rot="19984">
              <a:off x="919234" y="5592714"/>
              <a:ext cx="266384" cy="2452549"/>
              <a:chOff x="0" y="0"/>
              <a:chExt cx="39938" cy="367705"/>
            </a:xfrm>
          </p:grpSpPr>
          <p:sp>
            <p:nvSpPr>
              <p:cNvPr name="Freeform 169" id="169"/>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170" id="170"/>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71" id="171"/>
            <p:cNvGrpSpPr/>
            <p:nvPr/>
          </p:nvGrpSpPr>
          <p:grpSpPr>
            <a:xfrm rot="-10780015">
              <a:off x="950868" y="7774532"/>
              <a:ext cx="2365175" cy="725067"/>
              <a:chOff x="0" y="0"/>
              <a:chExt cx="597833" cy="183271"/>
            </a:xfrm>
          </p:grpSpPr>
          <p:sp>
            <p:nvSpPr>
              <p:cNvPr name="Freeform 172" id="172"/>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173" id="173"/>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grpSp>
        <p:nvGrpSpPr>
          <p:cNvPr name="Group 174" id="174"/>
          <p:cNvGrpSpPr/>
          <p:nvPr/>
        </p:nvGrpSpPr>
        <p:grpSpPr>
          <a:xfrm rot="-5400000">
            <a:off x="12366966" y="4476381"/>
            <a:ext cx="1448064" cy="557572"/>
            <a:chOff x="0" y="0"/>
            <a:chExt cx="812800" cy="312966"/>
          </a:xfrm>
        </p:grpSpPr>
        <p:sp>
          <p:nvSpPr>
            <p:cNvPr name="Freeform 175" id="175"/>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1F3B9B"/>
            </a:solidFill>
          </p:spPr>
        </p:sp>
        <p:sp>
          <p:nvSpPr>
            <p:cNvPr name="TextBox 176" id="176"/>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77" id="177"/>
          <p:cNvGrpSpPr/>
          <p:nvPr/>
        </p:nvGrpSpPr>
        <p:grpSpPr>
          <a:xfrm rot="-5400000">
            <a:off x="12883019" y="4445627"/>
            <a:ext cx="415957" cy="415957"/>
            <a:chOff x="0" y="0"/>
            <a:chExt cx="812800" cy="812800"/>
          </a:xfrm>
        </p:grpSpPr>
        <p:sp>
          <p:nvSpPr>
            <p:cNvPr name="Freeform 178" id="17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79" id="179"/>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nvGrpSpPr>
          <p:cNvPr name="Group 180" id="180"/>
          <p:cNvGrpSpPr/>
          <p:nvPr/>
        </p:nvGrpSpPr>
        <p:grpSpPr>
          <a:xfrm rot="10579451">
            <a:off x="12572482" y="1946551"/>
            <a:ext cx="1448064" cy="557572"/>
            <a:chOff x="0" y="0"/>
            <a:chExt cx="1930752" cy="743429"/>
          </a:xfrm>
        </p:grpSpPr>
        <p:grpSp>
          <p:nvGrpSpPr>
            <p:cNvPr name="Group 181" id="181"/>
            <p:cNvGrpSpPr/>
            <p:nvPr/>
          </p:nvGrpSpPr>
          <p:grpSpPr>
            <a:xfrm rot="0">
              <a:off x="0" y="0"/>
              <a:ext cx="1930752" cy="743429"/>
              <a:chOff x="0" y="0"/>
              <a:chExt cx="812800" cy="312966"/>
            </a:xfrm>
          </p:grpSpPr>
          <p:sp>
            <p:nvSpPr>
              <p:cNvPr name="Freeform 182" id="182"/>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183" id="183"/>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84" id="184"/>
            <p:cNvGrpSpPr/>
            <p:nvPr/>
          </p:nvGrpSpPr>
          <p:grpSpPr>
            <a:xfrm rot="0">
              <a:off x="635806" y="42144"/>
              <a:ext cx="659140" cy="659140"/>
              <a:chOff x="0" y="0"/>
              <a:chExt cx="812800" cy="812800"/>
            </a:xfrm>
          </p:grpSpPr>
          <p:sp>
            <p:nvSpPr>
              <p:cNvPr name="Freeform 185" id="18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86" id="186"/>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187" id="187"/>
          <p:cNvGrpSpPr/>
          <p:nvPr/>
        </p:nvGrpSpPr>
        <p:grpSpPr>
          <a:xfrm rot="10579451">
            <a:off x="14207515" y="7622982"/>
            <a:ext cx="1448064" cy="557572"/>
            <a:chOff x="0" y="0"/>
            <a:chExt cx="1930752" cy="743429"/>
          </a:xfrm>
        </p:grpSpPr>
        <p:grpSp>
          <p:nvGrpSpPr>
            <p:cNvPr name="Group 188" id="188"/>
            <p:cNvGrpSpPr/>
            <p:nvPr/>
          </p:nvGrpSpPr>
          <p:grpSpPr>
            <a:xfrm rot="0">
              <a:off x="0" y="0"/>
              <a:ext cx="1930752" cy="743429"/>
              <a:chOff x="0" y="0"/>
              <a:chExt cx="812800" cy="312966"/>
            </a:xfrm>
          </p:grpSpPr>
          <p:sp>
            <p:nvSpPr>
              <p:cNvPr name="Freeform 189" id="189"/>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190" id="190"/>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191" id="191"/>
            <p:cNvGrpSpPr/>
            <p:nvPr/>
          </p:nvGrpSpPr>
          <p:grpSpPr>
            <a:xfrm rot="0">
              <a:off x="635806" y="42144"/>
              <a:ext cx="659140" cy="659140"/>
              <a:chOff x="0" y="0"/>
              <a:chExt cx="812800" cy="812800"/>
            </a:xfrm>
          </p:grpSpPr>
          <p:sp>
            <p:nvSpPr>
              <p:cNvPr name="Freeform 192" id="19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93" id="193"/>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194" id="194"/>
          <p:cNvGrpSpPr/>
          <p:nvPr/>
        </p:nvGrpSpPr>
        <p:grpSpPr>
          <a:xfrm rot="0">
            <a:off x="414271" y="3212777"/>
            <a:ext cx="10529480" cy="6986771"/>
            <a:chOff x="0" y="0"/>
            <a:chExt cx="14039307" cy="9315695"/>
          </a:xfrm>
        </p:grpSpPr>
        <p:sp>
          <p:nvSpPr>
            <p:cNvPr name="TextBox 195" id="195"/>
            <p:cNvSpPr txBox="true"/>
            <p:nvPr/>
          </p:nvSpPr>
          <p:spPr>
            <a:xfrm rot="0">
              <a:off x="0" y="47625"/>
              <a:ext cx="14039307" cy="480957"/>
            </a:xfrm>
            <a:prstGeom prst="rect">
              <a:avLst/>
            </a:prstGeom>
          </p:spPr>
          <p:txBody>
            <a:bodyPr anchor="t" rtlCol="false" tIns="0" lIns="0" bIns="0" rIns="0">
              <a:spAutoFit/>
            </a:bodyPr>
            <a:lstStyle/>
            <a:p>
              <a:pPr algn="l" marL="0" indent="0" lvl="0">
                <a:lnSpc>
                  <a:spcPts val="2643"/>
                </a:lnSpc>
                <a:spcBef>
                  <a:spcPct val="0"/>
                </a:spcBef>
              </a:pPr>
              <a:r>
                <a:rPr lang="en-US" sz="2643" spc="52">
                  <a:solidFill>
                    <a:srgbClr val="77D4F1"/>
                  </a:solidFill>
                  <a:latin typeface="Montserrat Bold"/>
                </a:rPr>
                <a:t>DEADLOCK HANDLING IN CAR RENTAL SYSTEM CODE</a:t>
              </a:r>
            </a:p>
          </p:txBody>
        </p:sp>
        <p:sp>
          <p:nvSpPr>
            <p:cNvPr name="TextBox 196" id="196"/>
            <p:cNvSpPr txBox="true"/>
            <p:nvPr/>
          </p:nvSpPr>
          <p:spPr>
            <a:xfrm rot="0">
              <a:off x="0" y="874642"/>
              <a:ext cx="14039307" cy="8441053"/>
            </a:xfrm>
            <a:prstGeom prst="rect">
              <a:avLst/>
            </a:prstGeom>
          </p:spPr>
          <p:txBody>
            <a:bodyPr anchor="t" rtlCol="false" tIns="0" lIns="0" bIns="0" rIns="0">
              <a:spAutoFit/>
            </a:bodyPr>
            <a:lstStyle/>
            <a:p>
              <a:pPr algn="l" marL="482955" indent="-241477" lvl="1">
                <a:lnSpc>
                  <a:spcPts val="3131"/>
                </a:lnSpc>
                <a:spcBef>
                  <a:spcPct val="0"/>
                </a:spcBef>
                <a:buFont typeface="Arial"/>
                <a:buChar char="•"/>
              </a:pPr>
              <a:r>
                <a:rPr lang="en-US" sz="2236" u="none">
                  <a:solidFill>
                    <a:srgbClr val="FFFFFF"/>
                  </a:solidFill>
                  <a:latin typeface="PT Sans"/>
                </a:rPr>
                <a:t>Resource Allocation Graph (RAG) Implementation:</a:t>
              </a:r>
            </a:p>
            <a:p>
              <a:pPr algn="l" marL="965910" indent="-321970" lvl="2">
                <a:lnSpc>
                  <a:spcPts val="3131"/>
                </a:lnSpc>
                <a:spcBef>
                  <a:spcPct val="0"/>
                </a:spcBef>
                <a:buFont typeface="Arial"/>
                <a:buChar char="⚬"/>
              </a:pPr>
              <a:r>
                <a:rPr lang="en-US" sz="2236" u="none">
                  <a:solidFill>
                    <a:srgbClr val="FFFFFF"/>
                  </a:solidFill>
                  <a:latin typeface="PT Sans"/>
                </a:rPr>
                <a:t>Visual representation of dynamic relationships.</a:t>
              </a:r>
            </a:p>
            <a:p>
              <a:pPr algn="l" marL="965910" indent="-321970" lvl="2">
                <a:lnSpc>
                  <a:spcPts val="3131"/>
                </a:lnSpc>
                <a:spcBef>
                  <a:spcPct val="0"/>
                </a:spcBef>
                <a:buFont typeface="Arial"/>
                <a:buChar char="⚬"/>
              </a:pPr>
              <a:r>
                <a:rPr lang="en-US" sz="2236" u="none">
                  <a:solidFill>
                    <a:srgbClr val="FFFFFF"/>
                  </a:solidFill>
                  <a:latin typeface="PT Sans"/>
                </a:rPr>
                <a:t>Nodes for customers and cars, edges for requests and assignments.</a:t>
              </a:r>
            </a:p>
            <a:p>
              <a:pPr algn="l" marL="482955" indent="-241477" lvl="1">
                <a:lnSpc>
                  <a:spcPts val="3131"/>
                </a:lnSpc>
                <a:spcBef>
                  <a:spcPct val="0"/>
                </a:spcBef>
                <a:buFont typeface="Arial"/>
                <a:buChar char="•"/>
              </a:pPr>
              <a:r>
                <a:rPr lang="en-US" sz="2236" u="none">
                  <a:solidFill>
                    <a:srgbClr val="FFFFFF"/>
                  </a:solidFill>
                  <a:latin typeface="PT Sans"/>
                </a:rPr>
                <a:t>Request and Assignment Handling:</a:t>
              </a:r>
            </a:p>
            <a:p>
              <a:pPr algn="l" marL="965910" indent="-321970" lvl="2">
                <a:lnSpc>
                  <a:spcPts val="3131"/>
                </a:lnSpc>
                <a:spcBef>
                  <a:spcPct val="0"/>
                </a:spcBef>
                <a:buFont typeface="Arial"/>
                <a:buChar char="⚬"/>
              </a:pPr>
              <a:r>
                <a:rPr lang="en-US" sz="2236" u="none">
                  <a:solidFill>
                    <a:srgbClr val="FFFFFF"/>
                  </a:solidFill>
                  <a:latin typeface="PT Sans"/>
                </a:rPr>
                <a:t>request_car method manages customer requests.</a:t>
              </a:r>
            </a:p>
            <a:p>
              <a:pPr algn="l" marL="965910" indent="-321970" lvl="2">
                <a:lnSpc>
                  <a:spcPts val="3131"/>
                </a:lnSpc>
                <a:spcBef>
                  <a:spcPct val="0"/>
                </a:spcBef>
                <a:buFont typeface="Arial"/>
                <a:buChar char="⚬"/>
              </a:pPr>
              <a:r>
                <a:rPr lang="en-US" sz="2236" u="none">
                  <a:solidFill>
                    <a:srgbClr val="FFFFFF"/>
                  </a:solidFill>
                  <a:latin typeface="PT Sans"/>
                </a:rPr>
                <a:t>release_car method allows customers to release cars.</a:t>
              </a:r>
            </a:p>
            <a:p>
              <a:pPr algn="l" marL="482955" indent="-241477" lvl="1">
                <a:lnSpc>
                  <a:spcPts val="3131"/>
                </a:lnSpc>
                <a:spcBef>
                  <a:spcPct val="0"/>
                </a:spcBef>
                <a:buFont typeface="Arial"/>
                <a:buChar char="•"/>
              </a:pPr>
              <a:r>
                <a:rPr lang="en-US" sz="2236" u="none">
                  <a:solidFill>
                    <a:srgbClr val="FFFFFF"/>
                  </a:solidFill>
                  <a:latin typeface="PT Sans"/>
                </a:rPr>
                <a:t>Deadlock Detection:</a:t>
              </a:r>
            </a:p>
            <a:p>
              <a:pPr algn="l" marL="965910" indent="-321970" lvl="2">
                <a:lnSpc>
                  <a:spcPts val="3131"/>
                </a:lnSpc>
                <a:spcBef>
                  <a:spcPct val="0"/>
                </a:spcBef>
                <a:buFont typeface="Arial"/>
                <a:buChar char="⚬"/>
              </a:pPr>
              <a:r>
                <a:rPr lang="en-US" sz="2236" u="none">
                  <a:solidFill>
                    <a:srgbClr val="FFFFFF"/>
                  </a:solidFill>
                  <a:latin typeface="PT Sans"/>
                </a:rPr>
                <a:t>is_system_safe method implements safety algorithm.</a:t>
              </a:r>
            </a:p>
            <a:p>
              <a:pPr algn="l" marL="965910" indent="-321970" lvl="2">
                <a:lnSpc>
                  <a:spcPts val="3131"/>
                </a:lnSpc>
                <a:spcBef>
                  <a:spcPct val="0"/>
                </a:spcBef>
                <a:buFont typeface="Arial"/>
                <a:buChar char="⚬"/>
              </a:pPr>
              <a:r>
                <a:rPr lang="en-US" sz="2236" u="none">
                  <a:solidFill>
                    <a:srgbClr val="FFFFFF"/>
                  </a:solidFill>
                  <a:latin typeface="PT Sans"/>
                </a:rPr>
                <a:t>Identifies conflicts in RAG, ensuring system safety.</a:t>
              </a:r>
            </a:p>
            <a:p>
              <a:pPr algn="l" marL="482955" indent="-241477" lvl="1">
                <a:lnSpc>
                  <a:spcPts val="3131"/>
                </a:lnSpc>
                <a:spcBef>
                  <a:spcPct val="0"/>
                </a:spcBef>
                <a:buFont typeface="Arial"/>
                <a:buChar char="•"/>
              </a:pPr>
              <a:r>
                <a:rPr lang="en-US" sz="2236" u="none">
                  <a:solidFill>
                    <a:srgbClr val="FFFFFF"/>
                  </a:solidFill>
                  <a:latin typeface="PT Sans"/>
                </a:rPr>
                <a:t>Deadlock Avoidance - Safety Algorithm:</a:t>
              </a:r>
            </a:p>
            <a:p>
              <a:pPr algn="l" marL="965910" indent="-321970" lvl="2">
                <a:lnSpc>
                  <a:spcPts val="3131"/>
                </a:lnSpc>
                <a:spcBef>
                  <a:spcPct val="0"/>
                </a:spcBef>
                <a:buFont typeface="Arial"/>
                <a:buChar char="⚬"/>
              </a:pPr>
              <a:r>
                <a:rPr lang="en-US" sz="2236" u="none">
                  <a:solidFill>
                    <a:srgbClr val="FFFFFF"/>
                  </a:solidFill>
                  <a:latin typeface="PT Sans"/>
                </a:rPr>
                <a:t>Grants requests only when the system remains safe.</a:t>
              </a:r>
            </a:p>
            <a:p>
              <a:pPr algn="l" marL="965910" indent="-321970" lvl="2">
                <a:lnSpc>
                  <a:spcPts val="3131"/>
                </a:lnSpc>
                <a:spcBef>
                  <a:spcPct val="0"/>
                </a:spcBef>
                <a:buFont typeface="Arial"/>
                <a:buChar char="⚬"/>
              </a:pPr>
              <a:r>
                <a:rPr lang="en-US" sz="2236" u="none">
                  <a:solidFill>
                    <a:srgbClr val="FFFFFF"/>
                  </a:solidFill>
                  <a:latin typeface="PT Sans"/>
                </a:rPr>
                <a:t>Foundational implementation, may require refinement.</a:t>
              </a:r>
            </a:p>
            <a:p>
              <a:pPr algn="l" marL="482955" indent="-241477" lvl="1">
                <a:lnSpc>
                  <a:spcPts val="3131"/>
                </a:lnSpc>
                <a:spcBef>
                  <a:spcPct val="0"/>
                </a:spcBef>
                <a:buFont typeface="Arial"/>
                <a:buChar char="•"/>
              </a:pPr>
              <a:r>
                <a:rPr lang="en-US" sz="2236" u="none">
                  <a:solidFill>
                    <a:srgbClr val="FFFFFF"/>
                  </a:solidFill>
                  <a:latin typeface="PT Sans"/>
                </a:rPr>
                <a:t>User Interaction and CLI:</a:t>
              </a:r>
            </a:p>
            <a:p>
              <a:pPr algn="l" marL="965910" indent="-321970" lvl="2">
                <a:lnSpc>
                  <a:spcPts val="3131"/>
                </a:lnSpc>
                <a:spcBef>
                  <a:spcPct val="0"/>
                </a:spcBef>
                <a:buFont typeface="Arial"/>
                <a:buChar char="⚬"/>
              </a:pPr>
              <a:r>
                <a:rPr lang="en-US" sz="2236" u="none">
                  <a:solidFill>
                    <a:srgbClr val="FFFFFF"/>
                  </a:solidFill>
                  <a:latin typeface="PT Sans"/>
                </a:rPr>
                <a:t>CarRentalSystemCLI provides a user-friendly interface.</a:t>
              </a:r>
            </a:p>
            <a:p>
              <a:pPr algn="l" marL="965910" indent="-321970" lvl="2">
                <a:lnSpc>
                  <a:spcPts val="3131"/>
                </a:lnSpc>
                <a:spcBef>
                  <a:spcPct val="0"/>
                </a:spcBef>
                <a:buFont typeface="Arial"/>
                <a:buChar char="⚬"/>
              </a:pPr>
              <a:r>
                <a:rPr lang="en-US" sz="2236" u="none">
                  <a:solidFill>
                    <a:srgbClr val="FFFFFF"/>
                  </a:solidFill>
                  <a:latin typeface="PT Sans"/>
                </a:rPr>
                <a:t>Seamless interaction with deadlock-handling mechanisms.</a:t>
              </a:r>
            </a:p>
            <a:p>
              <a:pPr algn="l" marL="0" indent="0" lvl="0">
                <a:lnSpc>
                  <a:spcPts val="3131"/>
                </a:lnSpc>
                <a:spcBef>
                  <a:spcPct val="0"/>
                </a:spcBef>
              </a:pPr>
            </a:p>
          </p:txBody>
        </p:sp>
      </p:grpSp>
      <p:grpSp>
        <p:nvGrpSpPr>
          <p:cNvPr name="Group 197" id="197"/>
          <p:cNvGrpSpPr/>
          <p:nvPr/>
        </p:nvGrpSpPr>
        <p:grpSpPr>
          <a:xfrm rot="0">
            <a:off x="13695832" y="-59092"/>
            <a:ext cx="3189273" cy="6543739"/>
            <a:chOff x="0" y="0"/>
            <a:chExt cx="4252364" cy="8724985"/>
          </a:xfrm>
        </p:grpSpPr>
        <p:grpSp>
          <p:nvGrpSpPr>
            <p:cNvPr name="Group 198" id="198"/>
            <p:cNvGrpSpPr/>
            <p:nvPr/>
          </p:nvGrpSpPr>
          <p:grpSpPr>
            <a:xfrm rot="0">
              <a:off x="693030" y="3907822"/>
              <a:ext cx="259157" cy="922763"/>
              <a:chOff x="0" y="0"/>
              <a:chExt cx="39938" cy="142206"/>
            </a:xfrm>
          </p:grpSpPr>
          <p:sp>
            <p:nvSpPr>
              <p:cNvPr name="Freeform 199" id="19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00" id="200"/>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01" id="201"/>
            <p:cNvGrpSpPr/>
            <p:nvPr/>
          </p:nvGrpSpPr>
          <p:grpSpPr>
            <a:xfrm rot="0">
              <a:off x="693030" y="7167221"/>
              <a:ext cx="259157" cy="922763"/>
              <a:chOff x="0" y="0"/>
              <a:chExt cx="39938" cy="142206"/>
            </a:xfrm>
          </p:grpSpPr>
          <p:sp>
            <p:nvSpPr>
              <p:cNvPr name="Freeform 202" id="202"/>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03" id="203"/>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04" id="204"/>
            <p:cNvGrpSpPr/>
            <p:nvPr/>
          </p:nvGrpSpPr>
          <p:grpSpPr>
            <a:xfrm rot="0">
              <a:off x="3363328" y="3907822"/>
              <a:ext cx="259157" cy="922763"/>
              <a:chOff x="0" y="0"/>
              <a:chExt cx="39938" cy="142206"/>
            </a:xfrm>
          </p:grpSpPr>
          <p:sp>
            <p:nvSpPr>
              <p:cNvPr name="Freeform 205" id="205"/>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06" id="206"/>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07" id="207"/>
            <p:cNvGrpSpPr/>
            <p:nvPr/>
          </p:nvGrpSpPr>
          <p:grpSpPr>
            <a:xfrm rot="0">
              <a:off x="3363328" y="7167221"/>
              <a:ext cx="259157" cy="922763"/>
              <a:chOff x="0" y="0"/>
              <a:chExt cx="39938" cy="142206"/>
            </a:xfrm>
          </p:grpSpPr>
          <p:sp>
            <p:nvSpPr>
              <p:cNvPr name="Freeform 208" id="208"/>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09" id="209"/>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210" id="210"/>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211" id="211"/>
            <p:cNvGrpSpPr/>
            <p:nvPr/>
          </p:nvGrpSpPr>
          <p:grpSpPr>
            <a:xfrm rot="-10800000">
              <a:off x="798715" y="3343189"/>
              <a:ext cx="2703356" cy="5381796"/>
              <a:chOff x="0" y="0"/>
              <a:chExt cx="544375" cy="1083733"/>
            </a:xfrm>
          </p:grpSpPr>
          <p:sp>
            <p:nvSpPr>
              <p:cNvPr name="Freeform 212" id="212"/>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213" id="213"/>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214" id="214"/>
            <p:cNvGrpSpPr/>
            <p:nvPr/>
          </p:nvGrpSpPr>
          <p:grpSpPr>
            <a:xfrm rot="-10800000">
              <a:off x="1259656" y="5884593"/>
              <a:ext cx="1781474" cy="1744101"/>
              <a:chOff x="0" y="0"/>
              <a:chExt cx="358736" cy="351210"/>
            </a:xfrm>
          </p:grpSpPr>
          <p:sp>
            <p:nvSpPr>
              <p:cNvPr name="Freeform 215" id="215"/>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216" id="216"/>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217" id="217"/>
            <p:cNvGrpSpPr/>
            <p:nvPr/>
          </p:nvGrpSpPr>
          <p:grpSpPr>
            <a:xfrm rot="-10800000">
              <a:off x="910836" y="3567430"/>
              <a:ext cx="2479114" cy="1295618"/>
              <a:chOff x="0" y="0"/>
              <a:chExt cx="499220" cy="260899"/>
            </a:xfrm>
          </p:grpSpPr>
          <p:sp>
            <p:nvSpPr>
              <p:cNvPr name="Freeform 218" id="218"/>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219" id="219"/>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220" id="220"/>
            <p:cNvGrpSpPr/>
            <p:nvPr/>
          </p:nvGrpSpPr>
          <p:grpSpPr>
            <a:xfrm rot="-10800000">
              <a:off x="2378372" y="3419182"/>
              <a:ext cx="824710" cy="99663"/>
              <a:chOff x="0" y="0"/>
              <a:chExt cx="166072" cy="20069"/>
            </a:xfrm>
          </p:grpSpPr>
          <p:sp>
            <p:nvSpPr>
              <p:cNvPr name="Freeform 221" id="221"/>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222" id="222"/>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223" id="223"/>
            <p:cNvGrpSpPr/>
            <p:nvPr/>
          </p:nvGrpSpPr>
          <p:grpSpPr>
            <a:xfrm rot="-10800000">
              <a:off x="1097704" y="3419182"/>
              <a:ext cx="824710" cy="99663"/>
              <a:chOff x="0" y="0"/>
              <a:chExt cx="166072" cy="20069"/>
            </a:xfrm>
          </p:grpSpPr>
          <p:sp>
            <p:nvSpPr>
              <p:cNvPr name="Freeform 224" id="224"/>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225" id="225"/>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226" id="226"/>
            <p:cNvGrpSpPr/>
            <p:nvPr/>
          </p:nvGrpSpPr>
          <p:grpSpPr>
            <a:xfrm rot="-9870462">
              <a:off x="3355431" y="5280259"/>
              <a:ext cx="450227" cy="166499"/>
              <a:chOff x="0" y="0"/>
              <a:chExt cx="90662" cy="33528"/>
            </a:xfrm>
          </p:grpSpPr>
          <p:sp>
            <p:nvSpPr>
              <p:cNvPr name="Freeform 227" id="227"/>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228" id="228"/>
              <p:cNvSpPr txBox="true"/>
              <p:nvPr/>
            </p:nvSpPr>
            <p:spPr>
              <a:xfrm>
                <a:off x="8500" y="-120682"/>
                <a:ext cx="73663" cy="151067"/>
              </a:xfrm>
              <a:prstGeom prst="rect">
                <a:avLst/>
              </a:prstGeom>
            </p:spPr>
            <p:txBody>
              <a:bodyPr anchor="ctr" rtlCol="false" tIns="49831" lIns="49831" bIns="49831" rIns="49831"/>
              <a:lstStyle/>
              <a:p>
                <a:pPr algn="ctr">
                  <a:lnSpc>
                    <a:spcPts val="4419"/>
                  </a:lnSpc>
                </a:pPr>
              </a:p>
            </p:txBody>
          </p:sp>
        </p:grpSp>
        <p:grpSp>
          <p:nvGrpSpPr>
            <p:cNvPr name="Group 229" id="229"/>
            <p:cNvGrpSpPr/>
            <p:nvPr/>
          </p:nvGrpSpPr>
          <p:grpSpPr>
            <a:xfrm rot="0">
              <a:off x="975170" y="5019733"/>
              <a:ext cx="2365175" cy="725067"/>
              <a:chOff x="0" y="0"/>
              <a:chExt cx="597833" cy="183271"/>
            </a:xfrm>
          </p:grpSpPr>
          <p:sp>
            <p:nvSpPr>
              <p:cNvPr name="Freeform 230" id="230"/>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231" id="231"/>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232" id="232"/>
            <p:cNvGrpSpPr/>
            <p:nvPr/>
          </p:nvGrpSpPr>
          <p:grpSpPr>
            <a:xfrm rot="0">
              <a:off x="939984" y="5573155"/>
              <a:ext cx="266384" cy="2452549"/>
              <a:chOff x="0" y="0"/>
              <a:chExt cx="39938" cy="367705"/>
            </a:xfrm>
          </p:grpSpPr>
          <p:sp>
            <p:nvSpPr>
              <p:cNvPr name="Freeform 233" id="233"/>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234" id="234"/>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5" id="235"/>
            <p:cNvGrpSpPr/>
            <p:nvPr/>
          </p:nvGrpSpPr>
          <p:grpSpPr>
            <a:xfrm rot="0">
              <a:off x="3122196" y="5573155"/>
              <a:ext cx="266384" cy="2452549"/>
              <a:chOff x="0" y="0"/>
              <a:chExt cx="39938" cy="367705"/>
            </a:xfrm>
          </p:grpSpPr>
          <p:sp>
            <p:nvSpPr>
              <p:cNvPr name="Freeform 236" id="236"/>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237" id="237"/>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238" id="238"/>
            <p:cNvGrpSpPr/>
            <p:nvPr/>
          </p:nvGrpSpPr>
          <p:grpSpPr>
            <a:xfrm rot="-10800000">
              <a:off x="975170" y="7761376"/>
              <a:ext cx="2365175" cy="725067"/>
              <a:chOff x="0" y="0"/>
              <a:chExt cx="597833" cy="183271"/>
            </a:xfrm>
          </p:grpSpPr>
          <p:sp>
            <p:nvSpPr>
              <p:cNvPr name="Freeform 239" id="239"/>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240" id="240"/>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sp>
        <p:nvSpPr>
          <p:cNvPr name="Freeform 241" id="241"/>
          <p:cNvSpPr/>
          <p:nvPr/>
        </p:nvSpPr>
        <p:spPr>
          <a:xfrm flipH="false" flipV="false" rot="0">
            <a:off x="465110" y="414205"/>
            <a:ext cx="3677777" cy="1228990"/>
          </a:xfrm>
          <a:custGeom>
            <a:avLst/>
            <a:gdLst/>
            <a:ahLst/>
            <a:cxnLst/>
            <a:rect r="r" b="b" t="t" l="l"/>
            <a:pathLst>
              <a:path h="1228990" w="3677777">
                <a:moveTo>
                  <a:pt x="0" y="0"/>
                </a:moveTo>
                <a:lnTo>
                  <a:pt x="3677777" y="0"/>
                </a:lnTo>
                <a:lnTo>
                  <a:pt x="3677777" y="1228990"/>
                </a:lnTo>
                <a:lnTo>
                  <a:pt x="0" y="1228990"/>
                </a:lnTo>
                <a:lnTo>
                  <a:pt x="0" y="0"/>
                </a:lnTo>
                <a:close/>
              </a:path>
            </a:pathLst>
          </a:custGeom>
          <a:blipFill>
            <a:blip r:embed="rId5"/>
            <a:stretch>
              <a:fillRect l="0" t="0" r="0" b="0"/>
            </a:stretch>
          </a:blipFill>
        </p:spPr>
      </p:sp>
      <p:sp>
        <p:nvSpPr>
          <p:cNvPr name="TextBox 242" id="242"/>
          <p:cNvSpPr txBox="true"/>
          <p:nvPr/>
        </p:nvSpPr>
        <p:spPr>
          <a:xfrm rot="0">
            <a:off x="2303999" y="2365500"/>
            <a:ext cx="7220057" cy="470536"/>
          </a:xfrm>
          <a:prstGeom prst="rect">
            <a:avLst/>
          </a:prstGeom>
        </p:spPr>
        <p:txBody>
          <a:bodyPr anchor="t" rtlCol="false" tIns="0" lIns="0" bIns="0" rIns="0">
            <a:spAutoFit/>
          </a:bodyPr>
          <a:lstStyle/>
          <a:p>
            <a:pPr marL="0" indent="0" lvl="0">
              <a:lnSpc>
                <a:spcPts val="3630"/>
              </a:lnSpc>
              <a:spcBef>
                <a:spcPct val="0"/>
              </a:spcBef>
            </a:pPr>
            <a:r>
              <a:rPr lang="en-US" sz="3300" spc="66">
                <a:solidFill>
                  <a:srgbClr val="22BF7E"/>
                </a:solidFill>
                <a:latin typeface="Montserrat Ultra-Bold"/>
              </a:rPr>
              <a:t>SOLUTION &amp; METHODOLOGY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0">
            <a:off x="14735561" y="-3047462"/>
            <a:ext cx="70256" cy="13664400"/>
            <a:chOff x="0" y="0"/>
            <a:chExt cx="93675" cy="18219200"/>
          </a:xfrm>
        </p:grpSpPr>
        <p:grpSp>
          <p:nvGrpSpPr>
            <p:cNvPr name="Group 3" id="3"/>
            <p:cNvGrpSpPr/>
            <p:nvPr/>
          </p:nvGrpSpPr>
          <p:grpSpPr>
            <a:xfrm rot="-5400000">
              <a:off x="-1347162" y="16778362"/>
              <a:ext cx="2788000" cy="93675"/>
              <a:chOff x="0" y="0"/>
              <a:chExt cx="547795" cy="18406"/>
            </a:xfrm>
          </p:grpSpPr>
          <p:sp>
            <p:nvSpPr>
              <p:cNvPr name="Freeform 4" id="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5" id="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5400000">
              <a:off x="-1347162" y="5207962"/>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5400000">
              <a:off x="-1347162" y="1347162"/>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5400000">
              <a:off x="-1347162" y="9062762"/>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5400000">
              <a:off x="-1347162" y="12951962"/>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0">
            <a:off x="12740539" y="4306807"/>
            <a:ext cx="3189273" cy="6543739"/>
            <a:chOff x="0" y="0"/>
            <a:chExt cx="4252364" cy="8724985"/>
          </a:xfrm>
        </p:grpSpPr>
        <p:grpSp>
          <p:nvGrpSpPr>
            <p:cNvPr name="Group 19" id="19"/>
            <p:cNvGrpSpPr/>
            <p:nvPr/>
          </p:nvGrpSpPr>
          <p:grpSpPr>
            <a:xfrm rot="0">
              <a:off x="693030" y="3907822"/>
              <a:ext cx="259157" cy="922763"/>
              <a:chOff x="0" y="0"/>
              <a:chExt cx="39938" cy="142206"/>
            </a:xfrm>
          </p:grpSpPr>
          <p:sp>
            <p:nvSpPr>
              <p:cNvPr name="Freeform 20" id="2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1" id="21"/>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2" id="22"/>
            <p:cNvGrpSpPr/>
            <p:nvPr/>
          </p:nvGrpSpPr>
          <p:grpSpPr>
            <a:xfrm rot="0">
              <a:off x="693030" y="7167221"/>
              <a:ext cx="259157" cy="922763"/>
              <a:chOff x="0" y="0"/>
              <a:chExt cx="39938" cy="142206"/>
            </a:xfrm>
          </p:grpSpPr>
          <p:sp>
            <p:nvSpPr>
              <p:cNvPr name="Freeform 23" id="2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4" id="24"/>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5" id="25"/>
            <p:cNvGrpSpPr/>
            <p:nvPr/>
          </p:nvGrpSpPr>
          <p:grpSpPr>
            <a:xfrm rot="0">
              <a:off x="3363328" y="3907822"/>
              <a:ext cx="259157" cy="922763"/>
              <a:chOff x="0" y="0"/>
              <a:chExt cx="39938" cy="142206"/>
            </a:xfrm>
          </p:grpSpPr>
          <p:sp>
            <p:nvSpPr>
              <p:cNvPr name="Freeform 26" id="2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27" id="27"/>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28" id="28"/>
            <p:cNvGrpSpPr/>
            <p:nvPr/>
          </p:nvGrpSpPr>
          <p:grpSpPr>
            <a:xfrm rot="0">
              <a:off x="3363328" y="7167221"/>
              <a:ext cx="259157" cy="922763"/>
              <a:chOff x="0" y="0"/>
              <a:chExt cx="39938" cy="142206"/>
            </a:xfrm>
          </p:grpSpPr>
          <p:sp>
            <p:nvSpPr>
              <p:cNvPr name="Freeform 29" id="2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30" id="30"/>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31" id="31"/>
            <p:cNvSpPr/>
            <p:nvPr/>
          </p:nvSpPr>
          <p:spPr>
            <a:xfrm flipH="false" flipV="false" rot="-10800000">
              <a:off x="0" y="0"/>
              <a:ext cx="4252364" cy="3907822"/>
            </a:xfrm>
            <a:custGeom>
              <a:avLst/>
              <a:gdLst/>
              <a:ahLst/>
              <a:cxnLst/>
              <a:rect r="r" b="b" t="t" l="l"/>
              <a:pathLst>
                <a:path h="3907822" w="4252364">
                  <a:moveTo>
                    <a:pt x="0" y="0"/>
                  </a:moveTo>
                  <a:lnTo>
                    <a:pt x="4252364" y="0"/>
                  </a:lnTo>
                  <a:lnTo>
                    <a:pt x="4252364" y="3907822"/>
                  </a:lnTo>
                  <a:lnTo>
                    <a:pt x="0" y="3907822"/>
                  </a:lnTo>
                  <a:lnTo>
                    <a:pt x="0" y="0"/>
                  </a:lnTo>
                  <a:close/>
                </a:path>
              </a:pathLst>
            </a:custGeom>
            <a:blipFill>
              <a:blip r:embed="rId2"/>
              <a:stretch>
                <a:fillRect l="0" t="-20079" r="0" b="-2015"/>
              </a:stretch>
            </a:blipFill>
          </p:spPr>
        </p:sp>
        <p:grpSp>
          <p:nvGrpSpPr>
            <p:cNvPr name="Group 32" id="32"/>
            <p:cNvGrpSpPr/>
            <p:nvPr/>
          </p:nvGrpSpPr>
          <p:grpSpPr>
            <a:xfrm rot="-10800000">
              <a:off x="798715" y="3343189"/>
              <a:ext cx="2703356" cy="5381796"/>
              <a:chOff x="0" y="0"/>
              <a:chExt cx="544375" cy="1083733"/>
            </a:xfrm>
          </p:grpSpPr>
          <p:sp>
            <p:nvSpPr>
              <p:cNvPr name="Freeform 33" id="33"/>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F88219"/>
              </a:solidFill>
            </p:spPr>
          </p:sp>
          <p:sp>
            <p:nvSpPr>
              <p:cNvPr name="TextBox 34" id="34"/>
              <p:cNvSpPr txBox="true"/>
              <p:nvPr/>
            </p:nvSpPr>
            <p:spPr>
              <a:xfrm>
                <a:off x="0" y="-123825"/>
                <a:ext cx="544375" cy="1207558"/>
              </a:xfrm>
              <a:prstGeom prst="rect">
                <a:avLst/>
              </a:prstGeom>
            </p:spPr>
            <p:txBody>
              <a:bodyPr anchor="ctr" rtlCol="false" tIns="49831" lIns="49831" bIns="49831" rIns="49831"/>
              <a:lstStyle/>
              <a:p>
                <a:pPr algn="ctr">
                  <a:lnSpc>
                    <a:spcPts val="4419"/>
                  </a:lnSpc>
                </a:pPr>
              </a:p>
            </p:txBody>
          </p:sp>
        </p:grpSp>
        <p:grpSp>
          <p:nvGrpSpPr>
            <p:cNvPr name="Group 35" id="35"/>
            <p:cNvGrpSpPr/>
            <p:nvPr/>
          </p:nvGrpSpPr>
          <p:grpSpPr>
            <a:xfrm rot="-10800000">
              <a:off x="1259656" y="5884593"/>
              <a:ext cx="1781474" cy="1744101"/>
              <a:chOff x="0" y="0"/>
              <a:chExt cx="358736" cy="351210"/>
            </a:xfrm>
          </p:grpSpPr>
          <p:sp>
            <p:nvSpPr>
              <p:cNvPr name="Freeform 36" id="36"/>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F99B47"/>
              </a:solidFill>
            </p:spPr>
          </p:sp>
          <p:sp>
            <p:nvSpPr>
              <p:cNvPr name="TextBox 37" id="37"/>
              <p:cNvSpPr txBox="true"/>
              <p:nvPr/>
            </p:nvSpPr>
            <p:spPr>
              <a:xfrm>
                <a:off x="0" y="-123825"/>
                <a:ext cx="358736" cy="475035"/>
              </a:xfrm>
              <a:prstGeom prst="rect">
                <a:avLst/>
              </a:prstGeom>
            </p:spPr>
            <p:txBody>
              <a:bodyPr anchor="ctr" rtlCol="false" tIns="49831" lIns="49831" bIns="49831" rIns="49831"/>
              <a:lstStyle/>
              <a:p>
                <a:pPr algn="ctr">
                  <a:lnSpc>
                    <a:spcPts val="4419"/>
                  </a:lnSpc>
                </a:pPr>
              </a:p>
            </p:txBody>
          </p:sp>
        </p:grpSp>
        <p:grpSp>
          <p:nvGrpSpPr>
            <p:cNvPr name="Group 38" id="38"/>
            <p:cNvGrpSpPr/>
            <p:nvPr/>
          </p:nvGrpSpPr>
          <p:grpSpPr>
            <a:xfrm rot="-10800000">
              <a:off x="910836" y="3567430"/>
              <a:ext cx="2479114" cy="1295618"/>
              <a:chOff x="0" y="0"/>
              <a:chExt cx="499220" cy="260899"/>
            </a:xfrm>
          </p:grpSpPr>
          <p:sp>
            <p:nvSpPr>
              <p:cNvPr name="Freeform 39" id="39"/>
              <p:cNvSpPr/>
              <p:nvPr/>
            </p:nvSpPr>
            <p:spPr>
              <a:xfrm flipH="false" flipV="false" rot="0">
                <a:off x="0" y="0"/>
                <a:ext cx="499220" cy="260899"/>
              </a:xfrm>
              <a:custGeom>
                <a:avLst/>
                <a:gdLst/>
                <a:ahLst/>
                <a:cxnLst/>
                <a:rect r="r" b="b" t="t" l="l"/>
                <a:pathLst>
                  <a:path h="260899" w="499220">
                    <a:moveTo>
                      <a:pt x="124914" y="0"/>
                    </a:moveTo>
                    <a:lnTo>
                      <a:pt x="374305" y="0"/>
                    </a:lnTo>
                    <a:cubicBezTo>
                      <a:pt x="443294" y="0"/>
                      <a:pt x="499220" y="55926"/>
                      <a:pt x="499220" y="124914"/>
                    </a:cubicBezTo>
                    <a:lnTo>
                      <a:pt x="499220" y="135984"/>
                    </a:lnTo>
                    <a:cubicBezTo>
                      <a:pt x="499220" y="169114"/>
                      <a:pt x="486059" y="200886"/>
                      <a:pt x="462633" y="224312"/>
                    </a:cubicBezTo>
                    <a:cubicBezTo>
                      <a:pt x="439207" y="247738"/>
                      <a:pt x="407435" y="260899"/>
                      <a:pt x="374305" y="260899"/>
                    </a:cubicBezTo>
                    <a:lnTo>
                      <a:pt x="124914" y="260899"/>
                    </a:lnTo>
                    <a:cubicBezTo>
                      <a:pt x="55926" y="260899"/>
                      <a:pt x="0" y="204973"/>
                      <a:pt x="0" y="135984"/>
                    </a:cubicBezTo>
                    <a:lnTo>
                      <a:pt x="0" y="124914"/>
                    </a:lnTo>
                    <a:cubicBezTo>
                      <a:pt x="0" y="91785"/>
                      <a:pt x="13161" y="60013"/>
                      <a:pt x="36587" y="36587"/>
                    </a:cubicBezTo>
                    <a:cubicBezTo>
                      <a:pt x="60013" y="13161"/>
                      <a:pt x="91785" y="0"/>
                      <a:pt x="124914" y="0"/>
                    </a:cubicBezTo>
                    <a:close/>
                  </a:path>
                </a:pathLst>
              </a:custGeom>
              <a:solidFill>
                <a:srgbClr val="F99B47"/>
              </a:solidFill>
            </p:spPr>
          </p:sp>
          <p:sp>
            <p:nvSpPr>
              <p:cNvPr name="TextBox 40" id="40"/>
              <p:cNvSpPr txBox="true"/>
              <p:nvPr/>
            </p:nvSpPr>
            <p:spPr>
              <a:xfrm>
                <a:off x="0" y="-123825"/>
                <a:ext cx="499220" cy="384724"/>
              </a:xfrm>
              <a:prstGeom prst="rect">
                <a:avLst/>
              </a:prstGeom>
            </p:spPr>
            <p:txBody>
              <a:bodyPr anchor="ctr" rtlCol="false" tIns="49831" lIns="49831" bIns="49831" rIns="49831"/>
              <a:lstStyle/>
              <a:p>
                <a:pPr algn="ctr">
                  <a:lnSpc>
                    <a:spcPts val="4419"/>
                  </a:lnSpc>
                </a:pPr>
              </a:p>
            </p:txBody>
          </p:sp>
        </p:grpSp>
        <p:grpSp>
          <p:nvGrpSpPr>
            <p:cNvPr name="Group 41" id="41"/>
            <p:cNvGrpSpPr/>
            <p:nvPr/>
          </p:nvGrpSpPr>
          <p:grpSpPr>
            <a:xfrm rot="-10800000">
              <a:off x="2378372" y="3419182"/>
              <a:ext cx="824710" cy="99663"/>
              <a:chOff x="0" y="0"/>
              <a:chExt cx="166072" cy="20069"/>
            </a:xfrm>
          </p:grpSpPr>
          <p:sp>
            <p:nvSpPr>
              <p:cNvPr name="Freeform 42" id="42"/>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3" id="43"/>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4" id="44"/>
            <p:cNvGrpSpPr/>
            <p:nvPr/>
          </p:nvGrpSpPr>
          <p:grpSpPr>
            <a:xfrm rot="-10800000">
              <a:off x="1097704" y="3419182"/>
              <a:ext cx="824710" cy="99663"/>
              <a:chOff x="0" y="0"/>
              <a:chExt cx="166072" cy="20069"/>
            </a:xfrm>
          </p:grpSpPr>
          <p:sp>
            <p:nvSpPr>
              <p:cNvPr name="Freeform 45" id="4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46" id="46"/>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47" id="47"/>
            <p:cNvGrpSpPr/>
            <p:nvPr/>
          </p:nvGrpSpPr>
          <p:grpSpPr>
            <a:xfrm rot="-9870462">
              <a:off x="3355431" y="5280259"/>
              <a:ext cx="450227" cy="166499"/>
              <a:chOff x="0" y="0"/>
              <a:chExt cx="90662" cy="33528"/>
            </a:xfrm>
          </p:grpSpPr>
          <p:sp>
            <p:nvSpPr>
              <p:cNvPr name="Freeform 48" id="48"/>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close/>
                  </a:path>
                </a:pathLst>
              </a:custGeom>
              <a:solidFill>
                <a:srgbClr val="CC5E00"/>
              </a:solidFill>
            </p:spPr>
          </p:sp>
          <p:sp>
            <p:nvSpPr>
              <p:cNvPr name="TextBox 49" id="49"/>
              <p:cNvSpPr txBox="true"/>
              <p:nvPr/>
            </p:nvSpPr>
            <p:spPr>
              <a:xfrm>
                <a:off x="8500" y="-120682"/>
                <a:ext cx="73663" cy="151067"/>
              </a:xfrm>
              <a:prstGeom prst="rect">
                <a:avLst/>
              </a:prstGeom>
            </p:spPr>
            <p:txBody>
              <a:bodyPr anchor="ctr" rtlCol="false" tIns="49831" lIns="49831" bIns="49831" rIns="49831"/>
              <a:lstStyle/>
              <a:p>
                <a:pPr algn="ctr">
                  <a:lnSpc>
                    <a:spcPts val="4419"/>
                  </a:lnSpc>
                </a:pPr>
              </a:p>
            </p:txBody>
          </p:sp>
        </p:grpSp>
        <p:grpSp>
          <p:nvGrpSpPr>
            <p:cNvPr name="Group 50" id="50"/>
            <p:cNvGrpSpPr/>
            <p:nvPr/>
          </p:nvGrpSpPr>
          <p:grpSpPr>
            <a:xfrm rot="0">
              <a:off x="975170" y="5019733"/>
              <a:ext cx="2365175" cy="725067"/>
              <a:chOff x="0" y="0"/>
              <a:chExt cx="597833" cy="183271"/>
            </a:xfrm>
          </p:grpSpPr>
          <p:sp>
            <p:nvSpPr>
              <p:cNvPr name="Freeform 51" id="51"/>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52" id="52"/>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nvGrpSpPr>
            <p:cNvPr name="Group 53" id="53"/>
            <p:cNvGrpSpPr/>
            <p:nvPr/>
          </p:nvGrpSpPr>
          <p:grpSpPr>
            <a:xfrm rot="0">
              <a:off x="939984" y="5573155"/>
              <a:ext cx="266384" cy="2452549"/>
              <a:chOff x="0" y="0"/>
              <a:chExt cx="39938" cy="367705"/>
            </a:xfrm>
          </p:grpSpPr>
          <p:sp>
            <p:nvSpPr>
              <p:cNvPr name="Freeform 54" id="54"/>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5" id="55"/>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6" id="56"/>
            <p:cNvGrpSpPr/>
            <p:nvPr/>
          </p:nvGrpSpPr>
          <p:grpSpPr>
            <a:xfrm rot="0">
              <a:off x="3122196" y="5573155"/>
              <a:ext cx="266384" cy="2452549"/>
              <a:chOff x="0" y="0"/>
              <a:chExt cx="39938" cy="367705"/>
            </a:xfrm>
          </p:grpSpPr>
          <p:sp>
            <p:nvSpPr>
              <p:cNvPr name="Freeform 57" id="5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893F00"/>
              </a:solidFill>
              <a:ln cap="sq">
                <a:noFill/>
                <a:prstDash val="solid"/>
                <a:miter/>
              </a:ln>
            </p:spPr>
          </p:sp>
          <p:sp>
            <p:nvSpPr>
              <p:cNvPr name="TextBox 58" id="58"/>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59" id="59"/>
            <p:cNvGrpSpPr/>
            <p:nvPr/>
          </p:nvGrpSpPr>
          <p:grpSpPr>
            <a:xfrm rot="-10800000">
              <a:off x="975170" y="7761376"/>
              <a:ext cx="2365175" cy="725067"/>
              <a:chOff x="0" y="0"/>
              <a:chExt cx="597833" cy="183271"/>
            </a:xfrm>
          </p:grpSpPr>
          <p:sp>
            <p:nvSpPr>
              <p:cNvPr name="Freeform 60" id="60"/>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893F00"/>
              </a:solidFill>
            </p:spPr>
          </p:sp>
          <p:sp>
            <p:nvSpPr>
              <p:cNvPr name="TextBox 61" id="61"/>
              <p:cNvSpPr txBox="true"/>
              <p:nvPr/>
            </p:nvSpPr>
            <p:spPr>
              <a:xfrm>
                <a:off x="127000" y="-123825"/>
                <a:ext cx="343833" cy="307096"/>
              </a:xfrm>
              <a:prstGeom prst="rect">
                <a:avLst/>
              </a:prstGeom>
            </p:spPr>
            <p:txBody>
              <a:bodyPr anchor="ctr" rtlCol="false" tIns="66929" lIns="66929" bIns="66929" rIns="66929"/>
              <a:lstStyle/>
              <a:p>
                <a:pPr algn="ctr">
                  <a:lnSpc>
                    <a:spcPts val="4420"/>
                  </a:lnSpc>
                </a:pPr>
              </a:p>
            </p:txBody>
          </p:sp>
        </p:grpSp>
      </p:grpSp>
      <p:grpSp>
        <p:nvGrpSpPr>
          <p:cNvPr name="Group 62" id="62"/>
          <p:cNvGrpSpPr/>
          <p:nvPr/>
        </p:nvGrpSpPr>
        <p:grpSpPr>
          <a:xfrm rot="-5400000">
            <a:off x="10243043" y="3557276"/>
            <a:ext cx="12020550" cy="164123"/>
            <a:chOff x="0" y="0"/>
            <a:chExt cx="3165906" cy="43226"/>
          </a:xfrm>
        </p:grpSpPr>
        <p:sp>
          <p:nvSpPr>
            <p:cNvPr name="Freeform 63" id="63"/>
            <p:cNvSpPr/>
            <p:nvPr/>
          </p:nvSpPr>
          <p:spPr>
            <a:xfrm flipH="false" flipV="false" rot="0">
              <a:off x="0" y="0"/>
              <a:ext cx="3165906" cy="43226"/>
            </a:xfrm>
            <a:custGeom>
              <a:avLst/>
              <a:gdLst/>
              <a:ahLst/>
              <a:cxnLst/>
              <a:rect r="r" b="b" t="t" l="l"/>
              <a:pathLst>
                <a:path h="43226" w="3165906">
                  <a:moveTo>
                    <a:pt x="0" y="0"/>
                  </a:moveTo>
                  <a:lnTo>
                    <a:pt x="3165906" y="0"/>
                  </a:lnTo>
                  <a:lnTo>
                    <a:pt x="3165906" y="43226"/>
                  </a:lnTo>
                  <a:lnTo>
                    <a:pt x="0" y="43226"/>
                  </a:lnTo>
                  <a:close/>
                </a:path>
              </a:pathLst>
            </a:custGeom>
            <a:solidFill>
              <a:srgbClr val="FFDD8C"/>
            </a:solidFill>
          </p:spPr>
        </p:sp>
        <p:sp>
          <p:nvSpPr>
            <p:cNvPr name="TextBox 64" id="64"/>
            <p:cNvSpPr txBox="true"/>
            <p:nvPr/>
          </p:nvSpPr>
          <p:spPr>
            <a:xfrm>
              <a:off x="0" y="-123825"/>
              <a:ext cx="3165906" cy="167051"/>
            </a:xfrm>
            <a:prstGeom prst="rect">
              <a:avLst/>
            </a:prstGeom>
          </p:spPr>
          <p:txBody>
            <a:bodyPr anchor="ctr" rtlCol="false" tIns="50800" lIns="50800" bIns="50800" rIns="50800"/>
            <a:lstStyle/>
            <a:p>
              <a:pPr algn="ctr">
                <a:lnSpc>
                  <a:spcPts val="4420"/>
                </a:lnSpc>
              </a:pPr>
            </a:p>
          </p:txBody>
        </p:sp>
      </p:grpSp>
      <p:grpSp>
        <p:nvGrpSpPr>
          <p:cNvPr name="Group 65" id="65"/>
          <p:cNvGrpSpPr/>
          <p:nvPr/>
        </p:nvGrpSpPr>
        <p:grpSpPr>
          <a:xfrm rot="0">
            <a:off x="17993417" y="-3192863"/>
            <a:ext cx="70256" cy="13664400"/>
            <a:chOff x="0" y="0"/>
            <a:chExt cx="93675" cy="18219200"/>
          </a:xfrm>
        </p:grpSpPr>
        <p:grpSp>
          <p:nvGrpSpPr>
            <p:cNvPr name="Group 66" id="66"/>
            <p:cNvGrpSpPr/>
            <p:nvPr/>
          </p:nvGrpSpPr>
          <p:grpSpPr>
            <a:xfrm rot="-5400000">
              <a:off x="-1347162" y="16778362"/>
              <a:ext cx="2788000" cy="93675"/>
              <a:chOff x="0" y="0"/>
              <a:chExt cx="547795" cy="18406"/>
            </a:xfrm>
          </p:grpSpPr>
          <p:sp>
            <p:nvSpPr>
              <p:cNvPr name="Freeform 67" id="6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68" id="6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9" id="69"/>
            <p:cNvGrpSpPr/>
            <p:nvPr/>
          </p:nvGrpSpPr>
          <p:grpSpPr>
            <a:xfrm rot="-5400000">
              <a:off x="-1347162" y="5207962"/>
              <a:ext cx="2788000" cy="93675"/>
              <a:chOff x="0" y="0"/>
              <a:chExt cx="547795" cy="18406"/>
            </a:xfrm>
          </p:grpSpPr>
          <p:sp>
            <p:nvSpPr>
              <p:cNvPr name="Freeform 70" id="7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1" id="7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72" id="72"/>
            <p:cNvGrpSpPr/>
            <p:nvPr/>
          </p:nvGrpSpPr>
          <p:grpSpPr>
            <a:xfrm rot="-5400000">
              <a:off x="-1347162" y="1347162"/>
              <a:ext cx="2788000" cy="93675"/>
              <a:chOff x="0" y="0"/>
              <a:chExt cx="547795" cy="18406"/>
            </a:xfrm>
          </p:grpSpPr>
          <p:sp>
            <p:nvSpPr>
              <p:cNvPr name="Freeform 73" id="7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4" id="7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75" id="75"/>
            <p:cNvGrpSpPr/>
            <p:nvPr/>
          </p:nvGrpSpPr>
          <p:grpSpPr>
            <a:xfrm rot="-5400000">
              <a:off x="-1347162" y="9062762"/>
              <a:ext cx="2788000" cy="93675"/>
              <a:chOff x="0" y="0"/>
              <a:chExt cx="547795" cy="18406"/>
            </a:xfrm>
          </p:grpSpPr>
          <p:sp>
            <p:nvSpPr>
              <p:cNvPr name="Freeform 76" id="7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77" id="7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78" id="78"/>
          <p:cNvGrpSpPr/>
          <p:nvPr/>
        </p:nvGrpSpPr>
        <p:grpSpPr>
          <a:xfrm rot="-2806566">
            <a:off x="16222859" y="1944162"/>
            <a:ext cx="1448064" cy="557572"/>
            <a:chOff x="0" y="0"/>
            <a:chExt cx="1930752" cy="743429"/>
          </a:xfrm>
        </p:grpSpPr>
        <p:grpSp>
          <p:nvGrpSpPr>
            <p:cNvPr name="Group 79" id="79"/>
            <p:cNvGrpSpPr/>
            <p:nvPr/>
          </p:nvGrpSpPr>
          <p:grpSpPr>
            <a:xfrm rot="0">
              <a:off x="0" y="0"/>
              <a:ext cx="1930752" cy="743429"/>
              <a:chOff x="0" y="0"/>
              <a:chExt cx="812800" cy="312966"/>
            </a:xfrm>
          </p:grpSpPr>
          <p:sp>
            <p:nvSpPr>
              <p:cNvPr name="Freeform 80" id="80"/>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22BF7E"/>
              </a:solidFill>
            </p:spPr>
          </p:sp>
          <p:sp>
            <p:nvSpPr>
              <p:cNvPr name="TextBox 81" id="81"/>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82" id="82"/>
            <p:cNvGrpSpPr/>
            <p:nvPr/>
          </p:nvGrpSpPr>
          <p:grpSpPr>
            <a:xfrm rot="0">
              <a:off x="635806" y="42144"/>
              <a:ext cx="659140" cy="659140"/>
              <a:chOff x="0" y="0"/>
              <a:chExt cx="812800" cy="812800"/>
            </a:xfrm>
          </p:grpSpPr>
          <p:sp>
            <p:nvSpPr>
              <p:cNvPr name="Freeform 83" id="8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84" id="84"/>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85" id="85"/>
          <p:cNvGrpSpPr/>
          <p:nvPr/>
        </p:nvGrpSpPr>
        <p:grpSpPr>
          <a:xfrm rot="10579451">
            <a:off x="17911802" y="901015"/>
            <a:ext cx="1448064" cy="557572"/>
            <a:chOff x="0" y="0"/>
            <a:chExt cx="1930752" cy="743429"/>
          </a:xfrm>
        </p:grpSpPr>
        <p:grpSp>
          <p:nvGrpSpPr>
            <p:cNvPr name="Group 86" id="86"/>
            <p:cNvGrpSpPr/>
            <p:nvPr/>
          </p:nvGrpSpPr>
          <p:grpSpPr>
            <a:xfrm rot="0">
              <a:off x="0" y="0"/>
              <a:ext cx="1930752" cy="743429"/>
              <a:chOff x="0" y="0"/>
              <a:chExt cx="812800" cy="312966"/>
            </a:xfrm>
          </p:grpSpPr>
          <p:sp>
            <p:nvSpPr>
              <p:cNvPr name="Freeform 87" id="87"/>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A87CDF"/>
              </a:solidFill>
            </p:spPr>
          </p:sp>
          <p:sp>
            <p:nvSpPr>
              <p:cNvPr name="TextBox 88" id="88"/>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89" id="89"/>
            <p:cNvGrpSpPr/>
            <p:nvPr/>
          </p:nvGrpSpPr>
          <p:grpSpPr>
            <a:xfrm rot="0">
              <a:off x="635806" y="42144"/>
              <a:ext cx="659140" cy="659140"/>
              <a:chOff x="0" y="0"/>
              <a:chExt cx="812800" cy="812800"/>
            </a:xfrm>
          </p:grpSpPr>
          <p:sp>
            <p:nvSpPr>
              <p:cNvPr name="Freeform 90" id="9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1" id="91"/>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92" id="92"/>
          <p:cNvGrpSpPr/>
          <p:nvPr/>
        </p:nvGrpSpPr>
        <p:grpSpPr>
          <a:xfrm rot="10579451">
            <a:off x="15205780" y="3505953"/>
            <a:ext cx="1448064" cy="557572"/>
            <a:chOff x="0" y="0"/>
            <a:chExt cx="1930752" cy="743429"/>
          </a:xfrm>
        </p:grpSpPr>
        <p:grpSp>
          <p:nvGrpSpPr>
            <p:cNvPr name="Group 93" id="93"/>
            <p:cNvGrpSpPr/>
            <p:nvPr/>
          </p:nvGrpSpPr>
          <p:grpSpPr>
            <a:xfrm rot="0">
              <a:off x="0" y="0"/>
              <a:ext cx="1930752" cy="743429"/>
              <a:chOff x="0" y="0"/>
              <a:chExt cx="812800" cy="312966"/>
            </a:xfrm>
          </p:grpSpPr>
          <p:sp>
            <p:nvSpPr>
              <p:cNvPr name="Freeform 94" id="94"/>
              <p:cNvSpPr/>
              <p:nvPr/>
            </p:nvSpPr>
            <p:spPr>
              <a:xfrm flipH="false" flipV="false" rot="0">
                <a:off x="0" y="0"/>
                <a:ext cx="812800" cy="312966"/>
              </a:xfrm>
              <a:custGeom>
                <a:avLst/>
                <a:gdLst/>
                <a:ahLst/>
                <a:cxnLst/>
                <a:rect r="r" b="b" t="t" l="l"/>
                <a:pathLst>
                  <a:path h="312966" w="812800">
                    <a:moveTo>
                      <a:pt x="406400" y="0"/>
                    </a:moveTo>
                    <a:cubicBezTo>
                      <a:pt x="181951" y="0"/>
                      <a:pt x="0" y="70060"/>
                      <a:pt x="0" y="156483"/>
                    </a:cubicBezTo>
                    <a:cubicBezTo>
                      <a:pt x="0" y="242906"/>
                      <a:pt x="181951" y="312966"/>
                      <a:pt x="406400" y="312966"/>
                    </a:cubicBezTo>
                    <a:cubicBezTo>
                      <a:pt x="630849" y="312966"/>
                      <a:pt x="812800" y="242906"/>
                      <a:pt x="812800" y="156483"/>
                    </a:cubicBezTo>
                    <a:cubicBezTo>
                      <a:pt x="812800" y="70060"/>
                      <a:pt x="630849" y="0"/>
                      <a:pt x="406400" y="0"/>
                    </a:cubicBezTo>
                    <a:close/>
                  </a:path>
                </a:pathLst>
              </a:custGeom>
              <a:solidFill>
                <a:srgbClr val="FF4B4B"/>
              </a:solidFill>
            </p:spPr>
          </p:sp>
          <p:sp>
            <p:nvSpPr>
              <p:cNvPr name="TextBox 95" id="95"/>
              <p:cNvSpPr txBox="true"/>
              <p:nvPr/>
            </p:nvSpPr>
            <p:spPr>
              <a:xfrm>
                <a:off x="76200" y="-94484"/>
                <a:ext cx="660400" cy="378110"/>
              </a:xfrm>
              <a:prstGeom prst="rect">
                <a:avLst/>
              </a:prstGeom>
            </p:spPr>
            <p:txBody>
              <a:bodyPr anchor="ctr" rtlCol="false" tIns="50800" lIns="50800" bIns="50800" rIns="50800"/>
              <a:lstStyle/>
              <a:p>
                <a:pPr algn="ctr">
                  <a:lnSpc>
                    <a:spcPts val="4420"/>
                  </a:lnSpc>
                </a:pPr>
              </a:p>
            </p:txBody>
          </p:sp>
        </p:grpSp>
        <p:grpSp>
          <p:nvGrpSpPr>
            <p:cNvPr name="Group 96" id="96"/>
            <p:cNvGrpSpPr/>
            <p:nvPr/>
          </p:nvGrpSpPr>
          <p:grpSpPr>
            <a:xfrm rot="0">
              <a:off x="635806" y="42144"/>
              <a:ext cx="659140" cy="659140"/>
              <a:chOff x="0" y="0"/>
              <a:chExt cx="812800" cy="812800"/>
            </a:xfrm>
          </p:grpSpPr>
          <p:sp>
            <p:nvSpPr>
              <p:cNvPr name="Freeform 97" id="9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98" id="98"/>
              <p:cNvSpPr txBox="true"/>
              <p:nvPr/>
            </p:nvSpPr>
            <p:spPr>
              <a:xfrm>
                <a:off x="76200" y="-47625"/>
                <a:ext cx="660400" cy="784225"/>
              </a:xfrm>
              <a:prstGeom prst="rect">
                <a:avLst/>
              </a:prstGeom>
            </p:spPr>
            <p:txBody>
              <a:bodyPr anchor="ctr" rtlCol="false" tIns="50800" lIns="50800" bIns="50800" rIns="50800"/>
              <a:lstStyle/>
              <a:p>
                <a:pPr algn="ctr">
                  <a:lnSpc>
                    <a:spcPts val="4420"/>
                  </a:lnSpc>
                </a:pPr>
              </a:p>
            </p:txBody>
          </p:sp>
        </p:grpSp>
      </p:grpSp>
      <p:grpSp>
        <p:nvGrpSpPr>
          <p:cNvPr name="Group 99" id="99"/>
          <p:cNvGrpSpPr/>
          <p:nvPr/>
        </p:nvGrpSpPr>
        <p:grpSpPr>
          <a:xfrm rot="-5400000">
            <a:off x="1199402" y="5108372"/>
            <a:ext cx="13664400" cy="70256"/>
            <a:chOff x="0" y="0"/>
            <a:chExt cx="18219200" cy="93675"/>
          </a:xfrm>
        </p:grpSpPr>
        <p:grpSp>
          <p:nvGrpSpPr>
            <p:cNvPr name="Group 100" id="100"/>
            <p:cNvGrpSpPr/>
            <p:nvPr/>
          </p:nvGrpSpPr>
          <p:grpSpPr>
            <a:xfrm rot="0">
              <a:off x="0" y="0"/>
              <a:ext cx="2788000" cy="93675"/>
              <a:chOff x="0" y="0"/>
              <a:chExt cx="547795" cy="18406"/>
            </a:xfrm>
          </p:grpSpPr>
          <p:sp>
            <p:nvSpPr>
              <p:cNvPr name="Freeform 101" id="101"/>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2" id="102"/>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03" id="103"/>
            <p:cNvGrpSpPr/>
            <p:nvPr/>
          </p:nvGrpSpPr>
          <p:grpSpPr>
            <a:xfrm rot="0">
              <a:off x="11570400" y="0"/>
              <a:ext cx="2788000" cy="93675"/>
              <a:chOff x="0" y="0"/>
              <a:chExt cx="547795" cy="18406"/>
            </a:xfrm>
          </p:grpSpPr>
          <p:sp>
            <p:nvSpPr>
              <p:cNvPr name="Freeform 104" id="10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5" id="10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06" id="106"/>
            <p:cNvGrpSpPr/>
            <p:nvPr/>
          </p:nvGrpSpPr>
          <p:grpSpPr>
            <a:xfrm rot="0">
              <a:off x="3860800" y="0"/>
              <a:ext cx="2788000" cy="93675"/>
              <a:chOff x="0" y="0"/>
              <a:chExt cx="547795" cy="18406"/>
            </a:xfrm>
          </p:grpSpPr>
          <p:sp>
            <p:nvSpPr>
              <p:cNvPr name="Freeform 107" id="10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08" id="10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09" id="109"/>
            <p:cNvGrpSpPr/>
            <p:nvPr/>
          </p:nvGrpSpPr>
          <p:grpSpPr>
            <a:xfrm rot="0">
              <a:off x="15431200" y="0"/>
              <a:ext cx="2788000" cy="93675"/>
              <a:chOff x="0" y="0"/>
              <a:chExt cx="547795" cy="18406"/>
            </a:xfrm>
          </p:grpSpPr>
          <p:sp>
            <p:nvSpPr>
              <p:cNvPr name="Freeform 110" id="1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1" id="1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12" id="112"/>
            <p:cNvGrpSpPr/>
            <p:nvPr/>
          </p:nvGrpSpPr>
          <p:grpSpPr>
            <a:xfrm rot="0">
              <a:off x="7715600" y="0"/>
              <a:ext cx="2788000" cy="93675"/>
              <a:chOff x="0" y="0"/>
              <a:chExt cx="547795" cy="18406"/>
            </a:xfrm>
          </p:grpSpPr>
          <p:sp>
            <p:nvSpPr>
              <p:cNvPr name="Freeform 113" id="1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4" id="1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15" id="115"/>
          <p:cNvGrpSpPr/>
          <p:nvPr/>
        </p:nvGrpSpPr>
        <p:grpSpPr>
          <a:xfrm rot="-5400000">
            <a:off x="731179" y="-1774282"/>
            <a:ext cx="11215802" cy="13668761"/>
            <a:chOff x="0" y="0"/>
            <a:chExt cx="2953956" cy="3600003"/>
          </a:xfrm>
        </p:grpSpPr>
        <p:sp>
          <p:nvSpPr>
            <p:cNvPr name="Freeform 116" id="116"/>
            <p:cNvSpPr/>
            <p:nvPr/>
          </p:nvSpPr>
          <p:spPr>
            <a:xfrm flipH="false" flipV="false" rot="0">
              <a:off x="0" y="0"/>
              <a:ext cx="2953956" cy="3600003"/>
            </a:xfrm>
            <a:custGeom>
              <a:avLst/>
              <a:gdLst/>
              <a:ahLst/>
              <a:cxnLst/>
              <a:rect r="r" b="b" t="t" l="l"/>
              <a:pathLst>
                <a:path h="3600003" w="2953956">
                  <a:moveTo>
                    <a:pt x="0" y="0"/>
                  </a:moveTo>
                  <a:lnTo>
                    <a:pt x="2953956" y="0"/>
                  </a:lnTo>
                  <a:lnTo>
                    <a:pt x="2953956" y="3600003"/>
                  </a:lnTo>
                  <a:lnTo>
                    <a:pt x="0" y="3600003"/>
                  </a:lnTo>
                  <a:close/>
                </a:path>
              </a:pathLst>
            </a:custGeom>
            <a:solidFill>
              <a:srgbClr val="0B1541"/>
            </a:solidFill>
          </p:spPr>
        </p:sp>
        <p:sp>
          <p:nvSpPr>
            <p:cNvPr name="TextBox 117" id="117"/>
            <p:cNvSpPr txBox="true"/>
            <p:nvPr/>
          </p:nvSpPr>
          <p:spPr>
            <a:xfrm>
              <a:off x="0" y="-123825"/>
              <a:ext cx="2953956" cy="3723828"/>
            </a:xfrm>
            <a:prstGeom prst="rect">
              <a:avLst/>
            </a:prstGeom>
          </p:spPr>
          <p:txBody>
            <a:bodyPr anchor="ctr" rtlCol="false" tIns="50800" lIns="50800" bIns="50800" rIns="50800"/>
            <a:lstStyle/>
            <a:p>
              <a:pPr algn="ctr">
                <a:lnSpc>
                  <a:spcPts val="4420"/>
                </a:lnSpc>
              </a:pPr>
            </a:p>
          </p:txBody>
        </p:sp>
      </p:grpSp>
      <p:grpSp>
        <p:nvGrpSpPr>
          <p:cNvPr name="Group 118" id="118"/>
          <p:cNvGrpSpPr/>
          <p:nvPr/>
        </p:nvGrpSpPr>
        <p:grpSpPr>
          <a:xfrm rot="0">
            <a:off x="16397438" y="1504431"/>
            <a:ext cx="3191959" cy="6546144"/>
            <a:chOff x="0" y="0"/>
            <a:chExt cx="4255945" cy="8728192"/>
          </a:xfrm>
        </p:grpSpPr>
        <p:grpSp>
          <p:nvGrpSpPr>
            <p:cNvPr name="Group 119" id="119"/>
            <p:cNvGrpSpPr/>
            <p:nvPr/>
          </p:nvGrpSpPr>
          <p:grpSpPr>
            <a:xfrm rot="-3784">
              <a:off x="679385" y="4050077"/>
              <a:ext cx="259157" cy="922763"/>
              <a:chOff x="0" y="0"/>
              <a:chExt cx="39938" cy="142206"/>
            </a:xfrm>
          </p:grpSpPr>
          <p:sp>
            <p:nvSpPr>
              <p:cNvPr name="Freeform 120" id="120"/>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21" id="121"/>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22" id="122"/>
            <p:cNvGrpSpPr/>
            <p:nvPr/>
          </p:nvGrpSpPr>
          <p:grpSpPr>
            <a:xfrm rot="-3784">
              <a:off x="3349682" y="4047138"/>
              <a:ext cx="259157" cy="922763"/>
              <a:chOff x="0" y="0"/>
              <a:chExt cx="39938" cy="142206"/>
            </a:xfrm>
          </p:grpSpPr>
          <p:sp>
            <p:nvSpPr>
              <p:cNvPr name="Freeform 123" id="123"/>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24" id="124"/>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25" id="125"/>
            <p:cNvGrpSpPr/>
            <p:nvPr/>
          </p:nvGrpSpPr>
          <p:grpSpPr>
            <a:xfrm rot="-3784">
              <a:off x="682973" y="7309475"/>
              <a:ext cx="259157" cy="922763"/>
              <a:chOff x="0" y="0"/>
              <a:chExt cx="39938" cy="142206"/>
            </a:xfrm>
          </p:grpSpPr>
          <p:sp>
            <p:nvSpPr>
              <p:cNvPr name="Freeform 126" id="126"/>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27" id="127"/>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grpSp>
          <p:nvGrpSpPr>
            <p:cNvPr name="Group 128" id="128"/>
            <p:cNvGrpSpPr/>
            <p:nvPr/>
          </p:nvGrpSpPr>
          <p:grpSpPr>
            <a:xfrm rot="-3784">
              <a:off x="3353270" y="7306535"/>
              <a:ext cx="259157" cy="922763"/>
              <a:chOff x="0" y="0"/>
              <a:chExt cx="39938" cy="142206"/>
            </a:xfrm>
          </p:grpSpPr>
          <p:sp>
            <p:nvSpPr>
              <p:cNvPr name="Freeform 129" id="129"/>
              <p:cNvSpPr/>
              <p:nvPr/>
            </p:nvSpPr>
            <p:spPr>
              <a:xfrm flipH="false" flipV="false" rot="0">
                <a:off x="0" y="0"/>
                <a:ext cx="39938" cy="142206"/>
              </a:xfrm>
              <a:custGeom>
                <a:avLst/>
                <a:gdLst/>
                <a:ahLst/>
                <a:cxnLst/>
                <a:rect r="r" b="b" t="t" l="l"/>
                <a:pathLst>
                  <a:path h="142206" w="39938">
                    <a:moveTo>
                      <a:pt x="0" y="0"/>
                    </a:moveTo>
                    <a:lnTo>
                      <a:pt x="39938" y="0"/>
                    </a:lnTo>
                    <a:lnTo>
                      <a:pt x="39938" y="142206"/>
                    </a:lnTo>
                    <a:lnTo>
                      <a:pt x="0" y="142206"/>
                    </a:lnTo>
                    <a:close/>
                  </a:path>
                </a:pathLst>
              </a:custGeom>
              <a:solidFill>
                <a:srgbClr val="0B1541"/>
              </a:solidFill>
              <a:ln cap="sq">
                <a:noFill/>
                <a:prstDash val="solid"/>
                <a:miter/>
              </a:ln>
            </p:spPr>
          </p:sp>
          <p:sp>
            <p:nvSpPr>
              <p:cNvPr name="TextBox 130" id="130"/>
              <p:cNvSpPr txBox="true"/>
              <p:nvPr/>
            </p:nvSpPr>
            <p:spPr>
              <a:xfrm>
                <a:off x="0" y="-123825"/>
                <a:ext cx="39938" cy="266031"/>
              </a:xfrm>
              <a:prstGeom prst="rect">
                <a:avLst/>
              </a:prstGeom>
            </p:spPr>
            <p:txBody>
              <a:bodyPr anchor="ctr" rtlCol="false" tIns="65114" lIns="65114" bIns="65114" rIns="65114"/>
              <a:lstStyle/>
              <a:p>
                <a:pPr algn="ctr" marL="0" indent="0" lvl="0">
                  <a:lnSpc>
                    <a:spcPts val="4419"/>
                  </a:lnSpc>
                  <a:spcBef>
                    <a:spcPct val="0"/>
                  </a:spcBef>
                </a:pPr>
              </a:p>
            </p:txBody>
          </p:sp>
        </p:grpSp>
        <p:sp>
          <p:nvSpPr>
            <p:cNvPr name="Freeform 131" id="131"/>
            <p:cNvSpPr/>
            <p:nvPr/>
          </p:nvSpPr>
          <p:spPr>
            <a:xfrm flipH="false" flipV="false" rot="-10796848">
              <a:off x="1790" y="1948"/>
              <a:ext cx="4252364" cy="3907822"/>
            </a:xfrm>
            <a:custGeom>
              <a:avLst/>
              <a:gdLst/>
              <a:ahLst/>
              <a:cxnLst/>
              <a:rect r="r" b="b" t="t" l="l"/>
              <a:pathLst>
                <a:path h="3907822" w="4252364">
                  <a:moveTo>
                    <a:pt x="0" y="0"/>
                  </a:moveTo>
                  <a:lnTo>
                    <a:pt x="4252365" y="0"/>
                  </a:lnTo>
                  <a:lnTo>
                    <a:pt x="4252365" y="3907822"/>
                  </a:lnTo>
                  <a:lnTo>
                    <a:pt x="0" y="3907822"/>
                  </a:lnTo>
                  <a:lnTo>
                    <a:pt x="0" y="0"/>
                  </a:lnTo>
                  <a:close/>
                </a:path>
              </a:pathLst>
            </a:custGeom>
            <a:blipFill>
              <a:blip r:embed="rId2"/>
              <a:stretch>
                <a:fillRect l="0" t="-20079" r="0" b="-2015"/>
              </a:stretch>
            </a:blipFill>
          </p:spPr>
        </p:sp>
        <p:grpSp>
          <p:nvGrpSpPr>
            <p:cNvPr name="Group 132" id="132"/>
            <p:cNvGrpSpPr/>
            <p:nvPr/>
          </p:nvGrpSpPr>
          <p:grpSpPr>
            <a:xfrm rot="-10796848">
              <a:off x="796765" y="3345158"/>
              <a:ext cx="2703356" cy="5381796"/>
              <a:chOff x="0" y="0"/>
              <a:chExt cx="544375" cy="1083733"/>
            </a:xfrm>
          </p:grpSpPr>
          <p:sp>
            <p:nvSpPr>
              <p:cNvPr name="Freeform 133" id="133"/>
              <p:cNvSpPr/>
              <p:nvPr/>
            </p:nvSpPr>
            <p:spPr>
              <a:xfrm flipH="false" flipV="false" rot="0">
                <a:off x="0" y="0"/>
                <a:ext cx="544375" cy="1083733"/>
              </a:xfrm>
              <a:custGeom>
                <a:avLst/>
                <a:gdLst/>
                <a:ahLst/>
                <a:cxnLst/>
                <a:rect r="r" b="b" t="t" l="l"/>
                <a:pathLst>
                  <a:path h="1083733" w="544375">
                    <a:moveTo>
                      <a:pt x="152737" y="0"/>
                    </a:moveTo>
                    <a:lnTo>
                      <a:pt x="391638" y="0"/>
                    </a:lnTo>
                    <a:cubicBezTo>
                      <a:pt x="432147" y="0"/>
                      <a:pt x="470996" y="16092"/>
                      <a:pt x="499640" y="44736"/>
                    </a:cubicBezTo>
                    <a:cubicBezTo>
                      <a:pt x="528283" y="73379"/>
                      <a:pt x="544375" y="112229"/>
                      <a:pt x="544375" y="152737"/>
                    </a:cubicBezTo>
                    <a:lnTo>
                      <a:pt x="544375" y="930996"/>
                    </a:lnTo>
                    <a:cubicBezTo>
                      <a:pt x="544375" y="971505"/>
                      <a:pt x="528283" y="1010354"/>
                      <a:pt x="499640" y="1038998"/>
                    </a:cubicBezTo>
                    <a:cubicBezTo>
                      <a:pt x="470996" y="1067642"/>
                      <a:pt x="432147" y="1083733"/>
                      <a:pt x="391638" y="1083733"/>
                    </a:cubicBezTo>
                    <a:lnTo>
                      <a:pt x="152737" y="1083733"/>
                    </a:lnTo>
                    <a:cubicBezTo>
                      <a:pt x="112229" y="1083733"/>
                      <a:pt x="73379" y="1067642"/>
                      <a:pt x="44736" y="1038998"/>
                    </a:cubicBezTo>
                    <a:cubicBezTo>
                      <a:pt x="16092" y="1010354"/>
                      <a:pt x="0" y="971505"/>
                      <a:pt x="0" y="930996"/>
                    </a:cubicBezTo>
                    <a:lnTo>
                      <a:pt x="0" y="152737"/>
                    </a:lnTo>
                    <a:cubicBezTo>
                      <a:pt x="0" y="112229"/>
                      <a:pt x="16092" y="73379"/>
                      <a:pt x="44736" y="44736"/>
                    </a:cubicBezTo>
                    <a:cubicBezTo>
                      <a:pt x="73379" y="16092"/>
                      <a:pt x="112229" y="0"/>
                      <a:pt x="152737" y="0"/>
                    </a:cubicBezTo>
                    <a:close/>
                  </a:path>
                </a:pathLst>
              </a:custGeom>
              <a:solidFill>
                <a:srgbClr val="22BF7E"/>
              </a:solidFill>
              <a:ln cap="rnd">
                <a:noFill/>
                <a:prstDash val="solid"/>
                <a:round/>
              </a:ln>
            </p:spPr>
          </p:sp>
          <p:sp>
            <p:nvSpPr>
              <p:cNvPr name="TextBox 134" id="134"/>
              <p:cNvSpPr txBox="true"/>
              <p:nvPr/>
            </p:nvSpPr>
            <p:spPr>
              <a:xfrm>
                <a:off x="0" y="-123825"/>
                <a:ext cx="544375" cy="1207558"/>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35" id="135"/>
            <p:cNvGrpSpPr/>
            <p:nvPr/>
          </p:nvGrpSpPr>
          <p:grpSpPr>
            <a:xfrm rot="-10796848">
              <a:off x="1257044" y="5886561"/>
              <a:ext cx="1781474" cy="1744101"/>
              <a:chOff x="0" y="0"/>
              <a:chExt cx="358736" cy="351210"/>
            </a:xfrm>
          </p:grpSpPr>
          <p:sp>
            <p:nvSpPr>
              <p:cNvPr name="Freeform 136" id="136"/>
              <p:cNvSpPr/>
              <p:nvPr/>
            </p:nvSpPr>
            <p:spPr>
              <a:xfrm flipH="false" flipV="false" rot="0">
                <a:off x="0" y="0"/>
                <a:ext cx="358736" cy="351210"/>
              </a:xfrm>
              <a:custGeom>
                <a:avLst/>
                <a:gdLst/>
                <a:ahLst/>
                <a:cxnLst/>
                <a:rect r="r" b="b" t="t" l="l"/>
                <a:pathLst>
                  <a:path h="351210" w="358736">
                    <a:moveTo>
                      <a:pt x="115888" y="0"/>
                    </a:moveTo>
                    <a:lnTo>
                      <a:pt x="242848" y="0"/>
                    </a:lnTo>
                    <a:cubicBezTo>
                      <a:pt x="306851" y="0"/>
                      <a:pt x="358736" y="51885"/>
                      <a:pt x="358736" y="115888"/>
                    </a:cubicBezTo>
                    <a:lnTo>
                      <a:pt x="358736" y="235322"/>
                    </a:lnTo>
                    <a:cubicBezTo>
                      <a:pt x="358736" y="299325"/>
                      <a:pt x="306851" y="351210"/>
                      <a:pt x="242848" y="351210"/>
                    </a:cubicBezTo>
                    <a:lnTo>
                      <a:pt x="115888" y="351210"/>
                    </a:lnTo>
                    <a:cubicBezTo>
                      <a:pt x="51885" y="351210"/>
                      <a:pt x="0" y="299325"/>
                      <a:pt x="0" y="235322"/>
                    </a:cubicBezTo>
                    <a:lnTo>
                      <a:pt x="0" y="115888"/>
                    </a:lnTo>
                    <a:cubicBezTo>
                      <a:pt x="0" y="51885"/>
                      <a:pt x="51885" y="0"/>
                      <a:pt x="115888" y="0"/>
                    </a:cubicBezTo>
                    <a:close/>
                  </a:path>
                </a:pathLst>
              </a:custGeom>
              <a:solidFill>
                <a:srgbClr val="76CDA9"/>
              </a:solidFill>
              <a:ln cap="sq">
                <a:noFill/>
                <a:prstDash val="solid"/>
                <a:miter/>
              </a:ln>
            </p:spPr>
          </p:sp>
          <p:sp>
            <p:nvSpPr>
              <p:cNvPr name="TextBox 137" id="137"/>
              <p:cNvSpPr txBox="true"/>
              <p:nvPr/>
            </p:nvSpPr>
            <p:spPr>
              <a:xfrm>
                <a:off x="0" y="-123825"/>
                <a:ext cx="358736" cy="475035"/>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38" id="138"/>
            <p:cNvGrpSpPr/>
            <p:nvPr/>
          </p:nvGrpSpPr>
          <p:grpSpPr>
            <a:xfrm rot="-10796848">
              <a:off x="910553" y="3569400"/>
              <a:ext cx="2479114" cy="1295618"/>
              <a:chOff x="0" y="0"/>
              <a:chExt cx="499220" cy="260899"/>
            </a:xfrm>
          </p:grpSpPr>
          <p:sp>
            <p:nvSpPr>
              <p:cNvPr name="Freeform 139" id="139"/>
              <p:cNvSpPr/>
              <p:nvPr/>
            </p:nvSpPr>
            <p:spPr>
              <a:xfrm flipH="false" flipV="false" rot="0">
                <a:off x="0" y="0"/>
                <a:ext cx="499220" cy="260899"/>
              </a:xfrm>
              <a:custGeom>
                <a:avLst/>
                <a:gdLst/>
                <a:ahLst/>
                <a:cxnLst/>
                <a:rect r="r" b="b" t="t" l="l"/>
                <a:pathLst>
                  <a:path h="260899" w="499220">
                    <a:moveTo>
                      <a:pt x="83276" y="0"/>
                    </a:moveTo>
                    <a:lnTo>
                      <a:pt x="415944" y="0"/>
                    </a:lnTo>
                    <a:cubicBezTo>
                      <a:pt x="461936" y="0"/>
                      <a:pt x="499220" y="37284"/>
                      <a:pt x="499220" y="83276"/>
                    </a:cubicBezTo>
                    <a:lnTo>
                      <a:pt x="499220" y="177623"/>
                    </a:lnTo>
                    <a:cubicBezTo>
                      <a:pt x="499220" y="199709"/>
                      <a:pt x="490446" y="220890"/>
                      <a:pt x="474829" y="236508"/>
                    </a:cubicBezTo>
                    <a:cubicBezTo>
                      <a:pt x="459211" y="252125"/>
                      <a:pt x="438030" y="260899"/>
                      <a:pt x="415944" y="260899"/>
                    </a:cubicBezTo>
                    <a:lnTo>
                      <a:pt x="83276" y="260899"/>
                    </a:lnTo>
                    <a:cubicBezTo>
                      <a:pt x="37284" y="260899"/>
                      <a:pt x="0" y="223615"/>
                      <a:pt x="0" y="177623"/>
                    </a:cubicBezTo>
                    <a:lnTo>
                      <a:pt x="0" y="83276"/>
                    </a:lnTo>
                    <a:cubicBezTo>
                      <a:pt x="0" y="61190"/>
                      <a:pt x="8774" y="40008"/>
                      <a:pt x="24391" y="24391"/>
                    </a:cubicBezTo>
                    <a:cubicBezTo>
                      <a:pt x="40008" y="8774"/>
                      <a:pt x="61190" y="0"/>
                      <a:pt x="83276" y="0"/>
                    </a:cubicBezTo>
                    <a:close/>
                  </a:path>
                </a:pathLst>
              </a:custGeom>
              <a:solidFill>
                <a:srgbClr val="76CDA9"/>
              </a:solidFill>
              <a:ln cap="sq">
                <a:noFill/>
                <a:prstDash val="solid"/>
                <a:miter/>
              </a:ln>
            </p:spPr>
          </p:sp>
          <p:sp>
            <p:nvSpPr>
              <p:cNvPr name="TextBox 140" id="140"/>
              <p:cNvSpPr txBox="true"/>
              <p:nvPr/>
            </p:nvSpPr>
            <p:spPr>
              <a:xfrm>
                <a:off x="0" y="-123825"/>
                <a:ext cx="499220" cy="384724"/>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41" id="141"/>
            <p:cNvGrpSpPr/>
            <p:nvPr/>
          </p:nvGrpSpPr>
          <p:grpSpPr>
            <a:xfrm rot="-10796848">
              <a:off x="2378773" y="3421739"/>
              <a:ext cx="824710" cy="99663"/>
              <a:chOff x="0" y="0"/>
              <a:chExt cx="166072" cy="20069"/>
            </a:xfrm>
          </p:grpSpPr>
          <p:sp>
            <p:nvSpPr>
              <p:cNvPr name="Freeform 142" id="142"/>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43" id="143"/>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44" id="144"/>
            <p:cNvGrpSpPr/>
            <p:nvPr/>
          </p:nvGrpSpPr>
          <p:grpSpPr>
            <a:xfrm rot="-10796848">
              <a:off x="1098106" y="3420565"/>
              <a:ext cx="824710" cy="99663"/>
              <a:chOff x="0" y="0"/>
              <a:chExt cx="166072" cy="20069"/>
            </a:xfrm>
          </p:grpSpPr>
          <p:sp>
            <p:nvSpPr>
              <p:cNvPr name="Freeform 145" id="145"/>
              <p:cNvSpPr/>
              <p:nvPr/>
            </p:nvSpPr>
            <p:spPr>
              <a:xfrm flipH="false" flipV="false" rot="0">
                <a:off x="0" y="0"/>
                <a:ext cx="166072" cy="20069"/>
              </a:xfrm>
              <a:custGeom>
                <a:avLst/>
                <a:gdLst/>
                <a:ahLst/>
                <a:cxnLst/>
                <a:rect r="r" b="b" t="t" l="l"/>
                <a:pathLst>
                  <a:path h="20069" w="166072">
                    <a:moveTo>
                      <a:pt x="10035" y="0"/>
                    </a:moveTo>
                    <a:lnTo>
                      <a:pt x="156038" y="0"/>
                    </a:lnTo>
                    <a:cubicBezTo>
                      <a:pt x="161579" y="0"/>
                      <a:pt x="166072" y="4493"/>
                      <a:pt x="166072" y="10035"/>
                    </a:cubicBezTo>
                    <a:lnTo>
                      <a:pt x="166072" y="10035"/>
                    </a:lnTo>
                    <a:cubicBezTo>
                      <a:pt x="166072" y="12696"/>
                      <a:pt x="165015" y="15248"/>
                      <a:pt x="163133" y="17130"/>
                    </a:cubicBezTo>
                    <a:cubicBezTo>
                      <a:pt x="161251" y="19012"/>
                      <a:pt x="158699" y="20069"/>
                      <a:pt x="156038" y="20069"/>
                    </a:cubicBezTo>
                    <a:lnTo>
                      <a:pt x="10035" y="20069"/>
                    </a:lnTo>
                    <a:cubicBezTo>
                      <a:pt x="7373" y="20069"/>
                      <a:pt x="4821" y="19012"/>
                      <a:pt x="2939" y="17130"/>
                    </a:cubicBezTo>
                    <a:cubicBezTo>
                      <a:pt x="1057" y="15248"/>
                      <a:pt x="0" y="12696"/>
                      <a:pt x="0" y="10035"/>
                    </a:cubicBezTo>
                    <a:lnTo>
                      <a:pt x="0" y="10035"/>
                    </a:lnTo>
                    <a:cubicBezTo>
                      <a:pt x="0" y="7373"/>
                      <a:pt x="1057" y="4821"/>
                      <a:pt x="2939" y="2939"/>
                    </a:cubicBezTo>
                    <a:cubicBezTo>
                      <a:pt x="4821" y="1057"/>
                      <a:pt x="7373" y="0"/>
                      <a:pt x="10035" y="0"/>
                    </a:cubicBezTo>
                    <a:close/>
                  </a:path>
                </a:pathLst>
              </a:custGeom>
              <a:solidFill>
                <a:srgbClr val="EAEA28"/>
              </a:solidFill>
            </p:spPr>
          </p:sp>
          <p:sp>
            <p:nvSpPr>
              <p:cNvPr name="TextBox 146" id="146"/>
              <p:cNvSpPr txBox="true"/>
              <p:nvPr/>
            </p:nvSpPr>
            <p:spPr>
              <a:xfrm>
                <a:off x="0" y="-123825"/>
                <a:ext cx="166072" cy="143894"/>
              </a:xfrm>
              <a:prstGeom prst="rect">
                <a:avLst/>
              </a:prstGeom>
            </p:spPr>
            <p:txBody>
              <a:bodyPr anchor="ctr" rtlCol="false" tIns="49831" lIns="49831" bIns="49831" rIns="49831"/>
              <a:lstStyle/>
              <a:p>
                <a:pPr algn="ctr">
                  <a:lnSpc>
                    <a:spcPts val="4419"/>
                  </a:lnSpc>
                </a:pPr>
              </a:p>
            </p:txBody>
          </p:sp>
        </p:grpSp>
        <p:grpSp>
          <p:nvGrpSpPr>
            <p:cNvPr name="Group 147" id="147"/>
            <p:cNvGrpSpPr/>
            <p:nvPr/>
          </p:nvGrpSpPr>
          <p:grpSpPr>
            <a:xfrm rot="-9867310">
              <a:off x="3354094" y="5283539"/>
              <a:ext cx="450227" cy="166499"/>
              <a:chOff x="0" y="0"/>
              <a:chExt cx="90662" cy="33528"/>
            </a:xfrm>
          </p:grpSpPr>
          <p:sp>
            <p:nvSpPr>
              <p:cNvPr name="Freeform 148" id="148"/>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149" id="149"/>
              <p:cNvSpPr txBox="true"/>
              <p:nvPr/>
            </p:nvSpPr>
            <p:spPr>
              <a:xfrm>
                <a:off x="8500" y="-120682"/>
                <a:ext cx="73663" cy="151067"/>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50" id="150"/>
            <p:cNvGrpSpPr/>
            <p:nvPr/>
          </p:nvGrpSpPr>
          <p:grpSpPr>
            <a:xfrm rot="9604850">
              <a:off x="471635" y="5296826"/>
              <a:ext cx="450227" cy="166499"/>
              <a:chOff x="0" y="0"/>
              <a:chExt cx="90662" cy="33528"/>
            </a:xfrm>
          </p:grpSpPr>
          <p:sp>
            <p:nvSpPr>
              <p:cNvPr name="Freeform 151" id="151"/>
              <p:cNvSpPr/>
              <p:nvPr/>
            </p:nvSpPr>
            <p:spPr>
              <a:xfrm flipH="false" flipV="false" rot="0">
                <a:off x="0" y="0"/>
                <a:ext cx="90662" cy="33528"/>
              </a:xfrm>
              <a:custGeom>
                <a:avLst/>
                <a:gdLst/>
                <a:ahLst/>
                <a:cxnLst/>
                <a:rect r="r" b="b" t="t" l="l"/>
                <a:pathLst>
                  <a:path h="33528" w="90662">
                    <a:moveTo>
                      <a:pt x="45331" y="0"/>
                    </a:moveTo>
                    <a:cubicBezTo>
                      <a:pt x="20295" y="0"/>
                      <a:pt x="0" y="7506"/>
                      <a:pt x="0" y="16764"/>
                    </a:cubicBezTo>
                    <a:cubicBezTo>
                      <a:pt x="0" y="26023"/>
                      <a:pt x="20295" y="33528"/>
                      <a:pt x="45331" y="33528"/>
                    </a:cubicBezTo>
                    <a:cubicBezTo>
                      <a:pt x="70367" y="33528"/>
                      <a:pt x="90662" y="26023"/>
                      <a:pt x="90662" y="16764"/>
                    </a:cubicBezTo>
                    <a:cubicBezTo>
                      <a:pt x="90662" y="7506"/>
                      <a:pt x="70367" y="0"/>
                      <a:pt x="45331" y="0"/>
                    </a:cubicBezTo>
                    <a:lnTo>
                      <a:pt x="45331" y="0"/>
                    </a:lnTo>
                    <a:close/>
                  </a:path>
                </a:pathLst>
              </a:custGeom>
              <a:solidFill>
                <a:srgbClr val="EAEA28"/>
              </a:solidFill>
              <a:ln cap="rnd">
                <a:noFill/>
                <a:prstDash val="solid"/>
                <a:round/>
              </a:ln>
            </p:spPr>
          </p:sp>
          <p:sp>
            <p:nvSpPr>
              <p:cNvPr name="TextBox 152" id="152"/>
              <p:cNvSpPr txBox="true"/>
              <p:nvPr/>
            </p:nvSpPr>
            <p:spPr>
              <a:xfrm>
                <a:off x="8500" y="-120682"/>
                <a:ext cx="73663" cy="151067"/>
              </a:xfrm>
              <a:prstGeom prst="rect">
                <a:avLst/>
              </a:prstGeom>
            </p:spPr>
            <p:txBody>
              <a:bodyPr anchor="ctr" rtlCol="false" tIns="49831" lIns="49831" bIns="49831" rIns="49831"/>
              <a:lstStyle/>
              <a:p>
                <a:pPr algn="ctr" marL="0" indent="0" lvl="0">
                  <a:lnSpc>
                    <a:spcPts val="4419"/>
                  </a:lnSpc>
                  <a:spcBef>
                    <a:spcPct val="0"/>
                  </a:spcBef>
                </a:pPr>
              </a:p>
            </p:txBody>
          </p:sp>
        </p:grpSp>
        <p:grpSp>
          <p:nvGrpSpPr>
            <p:cNvPr name="Group 153" id="153"/>
            <p:cNvGrpSpPr/>
            <p:nvPr/>
          </p:nvGrpSpPr>
          <p:grpSpPr>
            <a:xfrm rot="19984">
              <a:off x="966805" y="5032936"/>
              <a:ext cx="2365175" cy="725067"/>
              <a:chOff x="0" y="0"/>
              <a:chExt cx="597833" cy="183271"/>
            </a:xfrm>
          </p:grpSpPr>
          <p:sp>
            <p:nvSpPr>
              <p:cNvPr name="Freeform 154" id="154"/>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155" id="155"/>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56" id="156"/>
            <p:cNvGrpSpPr/>
            <p:nvPr/>
          </p:nvGrpSpPr>
          <p:grpSpPr>
            <a:xfrm rot="19984">
              <a:off x="3105575" y="5592714"/>
              <a:ext cx="266384" cy="2452549"/>
              <a:chOff x="0" y="0"/>
              <a:chExt cx="39938" cy="367705"/>
            </a:xfrm>
          </p:grpSpPr>
          <p:sp>
            <p:nvSpPr>
              <p:cNvPr name="Freeform 157" id="157"/>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158" id="158"/>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59" id="159"/>
            <p:cNvGrpSpPr/>
            <p:nvPr/>
          </p:nvGrpSpPr>
          <p:grpSpPr>
            <a:xfrm rot="19984">
              <a:off x="919234" y="5592714"/>
              <a:ext cx="266384" cy="2452549"/>
              <a:chOff x="0" y="0"/>
              <a:chExt cx="39938" cy="367705"/>
            </a:xfrm>
          </p:grpSpPr>
          <p:sp>
            <p:nvSpPr>
              <p:cNvPr name="Freeform 160" id="160"/>
              <p:cNvSpPr/>
              <p:nvPr/>
            </p:nvSpPr>
            <p:spPr>
              <a:xfrm flipH="false" flipV="false" rot="0">
                <a:off x="0" y="0"/>
                <a:ext cx="39938" cy="367705"/>
              </a:xfrm>
              <a:custGeom>
                <a:avLst/>
                <a:gdLst/>
                <a:ahLst/>
                <a:cxnLst/>
                <a:rect r="r" b="b" t="t" l="l"/>
                <a:pathLst>
                  <a:path h="367705" w="39938">
                    <a:moveTo>
                      <a:pt x="0" y="0"/>
                    </a:moveTo>
                    <a:lnTo>
                      <a:pt x="39938" y="0"/>
                    </a:lnTo>
                    <a:lnTo>
                      <a:pt x="39938" y="367705"/>
                    </a:lnTo>
                    <a:lnTo>
                      <a:pt x="0" y="367705"/>
                    </a:lnTo>
                    <a:close/>
                  </a:path>
                </a:pathLst>
              </a:custGeom>
              <a:solidFill>
                <a:srgbClr val="0E623F"/>
              </a:solidFill>
              <a:ln cap="sq">
                <a:noFill/>
                <a:prstDash val="solid"/>
                <a:miter/>
              </a:ln>
            </p:spPr>
          </p:sp>
          <p:sp>
            <p:nvSpPr>
              <p:cNvPr name="TextBox 161" id="161"/>
              <p:cNvSpPr txBox="true"/>
              <p:nvPr/>
            </p:nvSpPr>
            <p:spPr>
              <a:xfrm>
                <a:off x="0" y="-123825"/>
                <a:ext cx="39938" cy="491530"/>
              </a:xfrm>
              <a:prstGeom prst="rect">
                <a:avLst/>
              </a:prstGeom>
            </p:spPr>
            <p:txBody>
              <a:bodyPr anchor="ctr" rtlCol="false" tIns="66929" lIns="66929" bIns="66929" rIns="66929"/>
              <a:lstStyle/>
              <a:p>
                <a:pPr algn="ctr" marL="0" indent="0" lvl="0">
                  <a:lnSpc>
                    <a:spcPts val="4420"/>
                  </a:lnSpc>
                  <a:spcBef>
                    <a:spcPct val="0"/>
                  </a:spcBef>
                </a:pPr>
              </a:p>
            </p:txBody>
          </p:sp>
        </p:grpSp>
        <p:grpSp>
          <p:nvGrpSpPr>
            <p:cNvPr name="Group 162" id="162"/>
            <p:cNvGrpSpPr/>
            <p:nvPr/>
          </p:nvGrpSpPr>
          <p:grpSpPr>
            <a:xfrm rot="-10780015">
              <a:off x="950868" y="7774532"/>
              <a:ext cx="2365175" cy="725067"/>
              <a:chOff x="0" y="0"/>
              <a:chExt cx="597833" cy="183271"/>
            </a:xfrm>
          </p:grpSpPr>
          <p:sp>
            <p:nvSpPr>
              <p:cNvPr name="Freeform 163" id="163"/>
              <p:cNvSpPr/>
              <p:nvPr/>
            </p:nvSpPr>
            <p:spPr>
              <a:xfrm flipH="false" flipV="false" rot="0">
                <a:off x="0" y="0"/>
                <a:ext cx="597833" cy="183271"/>
              </a:xfrm>
              <a:custGeom>
                <a:avLst/>
                <a:gdLst/>
                <a:ahLst/>
                <a:cxnLst/>
                <a:rect r="r" b="b" t="t" l="l"/>
                <a:pathLst>
                  <a:path h="183271" w="597833">
                    <a:moveTo>
                      <a:pt x="203200" y="183271"/>
                    </a:moveTo>
                    <a:lnTo>
                      <a:pt x="394633" y="183271"/>
                    </a:lnTo>
                    <a:lnTo>
                      <a:pt x="597833" y="0"/>
                    </a:lnTo>
                    <a:lnTo>
                      <a:pt x="0" y="0"/>
                    </a:lnTo>
                    <a:lnTo>
                      <a:pt x="203200" y="183271"/>
                    </a:lnTo>
                    <a:close/>
                  </a:path>
                </a:pathLst>
              </a:custGeom>
              <a:solidFill>
                <a:srgbClr val="0E623F"/>
              </a:solidFill>
              <a:ln cap="sq">
                <a:noFill/>
                <a:prstDash val="solid"/>
                <a:miter/>
              </a:ln>
            </p:spPr>
          </p:sp>
          <p:sp>
            <p:nvSpPr>
              <p:cNvPr name="TextBox 164" id="164"/>
              <p:cNvSpPr txBox="true"/>
              <p:nvPr/>
            </p:nvSpPr>
            <p:spPr>
              <a:xfrm>
                <a:off x="127000" y="-123825"/>
                <a:ext cx="343833" cy="307096"/>
              </a:xfrm>
              <a:prstGeom prst="rect">
                <a:avLst/>
              </a:prstGeom>
            </p:spPr>
            <p:txBody>
              <a:bodyPr anchor="ctr" rtlCol="false" tIns="66929" lIns="66929" bIns="66929" rIns="66929"/>
              <a:lstStyle/>
              <a:p>
                <a:pPr algn="ctr" marL="0" indent="0" lvl="0">
                  <a:lnSpc>
                    <a:spcPts val="4420"/>
                  </a:lnSpc>
                  <a:spcBef>
                    <a:spcPct val="0"/>
                  </a:spcBef>
                </a:pPr>
              </a:p>
            </p:txBody>
          </p:sp>
        </p:grpSp>
      </p:grpSp>
      <p:sp>
        <p:nvSpPr>
          <p:cNvPr name="Freeform 165" id="165"/>
          <p:cNvSpPr/>
          <p:nvPr/>
        </p:nvSpPr>
        <p:spPr>
          <a:xfrm flipH="false" flipV="false" rot="0">
            <a:off x="465110" y="414205"/>
            <a:ext cx="3677777" cy="1228990"/>
          </a:xfrm>
          <a:custGeom>
            <a:avLst/>
            <a:gdLst/>
            <a:ahLst/>
            <a:cxnLst/>
            <a:rect r="r" b="b" t="t" l="l"/>
            <a:pathLst>
              <a:path h="1228990" w="3677777">
                <a:moveTo>
                  <a:pt x="0" y="0"/>
                </a:moveTo>
                <a:lnTo>
                  <a:pt x="3677777" y="0"/>
                </a:lnTo>
                <a:lnTo>
                  <a:pt x="3677777" y="1228990"/>
                </a:lnTo>
                <a:lnTo>
                  <a:pt x="0" y="1228990"/>
                </a:lnTo>
                <a:lnTo>
                  <a:pt x="0" y="0"/>
                </a:lnTo>
                <a:close/>
              </a:path>
            </a:pathLst>
          </a:custGeom>
          <a:blipFill>
            <a:blip r:embed="rId3"/>
            <a:stretch>
              <a:fillRect l="0" t="0" r="0" b="0"/>
            </a:stretch>
          </a:blipFill>
        </p:spPr>
      </p:sp>
      <p:grpSp>
        <p:nvGrpSpPr>
          <p:cNvPr name="Group 166" id="166"/>
          <p:cNvGrpSpPr/>
          <p:nvPr/>
        </p:nvGrpSpPr>
        <p:grpSpPr>
          <a:xfrm rot="0">
            <a:off x="1796389" y="4777503"/>
            <a:ext cx="10220317" cy="1205437"/>
            <a:chOff x="0" y="0"/>
            <a:chExt cx="13627089" cy="1607249"/>
          </a:xfrm>
        </p:grpSpPr>
        <p:sp>
          <p:nvSpPr>
            <p:cNvPr name="Freeform 167" id="167"/>
            <p:cNvSpPr/>
            <p:nvPr/>
          </p:nvSpPr>
          <p:spPr>
            <a:xfrm flipH="false" flipV="false" rot="0">
              <a:off x="0" y="0"/>
              <a:ext cx="1580949" cy="1607249"/>
            </a:xfrm>
            <a:custGeom>
              <a:avLst/>
              <a:gdLst/>
              <a:ahLst/>
              <a:cxnLst/>
              <a:rect r="r" b="b" t="t" l="l"/>
              <a:pathLst>
                <a:path h="1607249" w="1580949">
                  <a:moveTo>
                    <a:pt x="0" y="0"/>
                  </a:moveTo>
                  <a:lnTo>
                    <a:pt x="1580949" y="0"/>
                  </a:lnTo>
                  <a:lnTo>
                    <a:pt x="1580949" y="1607249"/>
                  </a:lnTo>
                  <a:lnTo>
                    <a:pt x="0" y="16072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8" id="168"/>
            <p:cNvSpPr txBox="true"/>
            <p:nvPr/>
          </p:nvSpPr>
          <p:spPr>
            <a:xfrm rot="0">
              <a:off x="1864098" y="198333"/>
              <a:ext cx="11762992" cy="1197689"/>
            </a:xfrm>
            <a:prstGeom prst="rect">
              <a:avLst/>
            </a:prstGeom>
          </p:spPr>
          <p:txBody>
            <a:bodyPr anchor="t" rtlCol="false" tIns="0" lIns="0" bIns="0" rIns="0">
              <a:spAutoFit/>
            </a:bodyPr>
            <a:lstStyle/>
            <a:p>
              <a:pPr marL="0" indent="0" lvl="0">
                <a:lnSpc>
                  <a:spcPts val="6816"/>
                </a:lnSpc>
                <a:spcBef>
                  <a:spcPct val="0"/>
                </a:spcBef>
              </a:pPr>
              <a:r>
                <a:rPr lang="en-US" sz="6197" spc="123">
                  <a:solidFill>
                    <a:srgbClr val="22BF7E"/>
                  </a:solidFill>
                  <a:latin typeface="Montserrat Ultra-Bold"/>
                </a:rPr>
                <a:t>CODE OVERVIEW</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AD00"/>
        </a:solidFill>
      </p:bgPr>
    </p:bg>
    <p:spTree>
      <p:nvGrpSpPr>
        <p:cNvPr id="1" name=""/>
        <p:cNvGrpSpPr/>
        <p:nvPr/>
      </p:nvGrpSpPr>
      <p:grpSpPr>
        <a:xfrm>
          <a:off x="0" y="0"/>
          <a:ext cx="0" cy="0"/>
          <a:chOff x="0" y="0"/>
          <a:chExt cx="0" cy="0"/>
        </a:xfrm>
      </p:grpSpPr>
      <p:grpSp>
        <p:nvGrpSpPr>
          <p:cNvPr name="Group 2" id="2"/>
          <p:cNvGrpSpPr/>
          <p:nvPr/>
        </p:nvGrpSpPr>
        <p:grpSpPr>
          <a:xfrm rot="-5400000">
            <a:off x="1199402" y="5108372"/>
            <a:ext cx="13664400" cy="70256"/>
            <a:chOff x="0" y="0"/>
            <a:chExt cx="18219200" cy="93675"/>
          </a:xfrm>
        </p:grpSpPr>
        <p:grpSp>
          <p:nvGrpSpPr>
            <p:cNvPr name="Group 3" id="3"/>
            <p:cNvGrpSpPr/>
            <p:nvPr/>
          </p:nvGrpSpPr>
          <p:grpSpPr>
            <a:xfrm rot="0">
              <a:off x="0" y="0"/>
              <a:ext cx="2788000" cy="93675"/>
              <a:chOff x="0" y="0"/>
              <a:chExt cx="547795" cy="18406"/>
            </a:xfrm>
          </p:grpSpPr>
          <p:sp>
            <p:nvSpPr>
              <p:cNvPr name="Freeform 4" id="4"/>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5" id="5"/>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6" id="6"/>
            <p:cNvGrpSpPr/>
            <p:nvPr/>
          </p:nvGrpSpPr>
          <p:grpSpPr>
            <a:xfrm rot="0">
              <a:off x="11570400" y="0"/>
              <a:ext cx="2788000" cy="93675"/>
              <a:chOff x="0" y="0"/>
              <a:chExt cx="547795" cy="18406"/>
            </a:xfrm>
          </p:grpSpPr>
          <p:sp>
            <p:nvSpPr>
              <p:cNvPr name="Freeform 7" id="7"/>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8" id="8"/>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9" id="9"/>
            <p:cNvGrpSpPr/>
            <p:nvPr/>
          </p:nvGrpSpPr>
          <p:grpSpPr>
            <a:xfrm rot="0">
              <a:off x="3860800" y="0"/>
              <a:ext cx="2788000" cy="93675"/>
              <a:chOff x="0" y="0"/>
              <a:chExt cx="547795" cy="18406"/>
            </a:xfrm>
          </p:grpSpPr>
          <p:sp>
            <p:nvSpPr>
              <p:cNvPr name="Freeform 10" id="10"/>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1" id="11"/>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2" id="12"/>
            <p:cNvGrpSpPr/>
            <p:nvPr/>
          </p:nvGrpSpPr>
          <p:grpSpPr>
            <a:xfrm rot="0">
              <a:off x="15431200" y="0"/>
              <a:ext cx="2788000" cy="93675"/>
              <a:chOff x="0" y="0"/>
              <a:chExt cx="547795" cy="18406"/>
            </a:xfrm>
          </p:grpSpPr>
          <p:sp>
            <p:nvSpPr>
              <p:cNvPr name="Freeform 13" id="13"/>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4" id="14"/>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nvGrpSpPr>
            <p:cNvPr name="Group 15" id="15"/>
            <p:cNvGrpSpPr/>
            <p:nvPr/>
          </p:nvGrpSpPr>
          <p:grpSpPr>
            <a:xfrm rot="0">
              <a:off x="7715600" y="0"/>
              <a:ext cx="2788000" cy="93675"/>
              <a:chOff x="0" y="0"/>
              <a:chExt cx="547795" cy="18406"/>
            </a:xfrm>
          </p:grpSpPr>
          <p:sp>
            <p:nvSpPr>
              <p:cNvPr name="Freeform 16" id="16"/>
              <p:cNvSpPr/>
              <p:nvPr/>
            </p:nvSpPr>
            <p:spPr>
              <a:xfrm flipH="false" flipV="false" rot="0">
                <a:off x="0" y="0"/>
                <a:ext cx="547795" cy="18406"/>
              </a:xfrm>
              <a:custGeom>
                <a:avLst/>
                <a:gdLst/>
                <a:ahLst/>
                <a:cxnLst/>
                <a:rect r="r" b="b" t="t" l="l"/>
                <a:pathLst>
                  <a:path h="18406" w="547795">
                    <a:moveTo>
                      <a:pt x="0" y="0"/>
                    </a:moveTo>
                    <a:lnTo>
                      <a:pt x="547795" y="0"/>
                    </a:lnTo>
                    <a:lnTo>
                      <a:pt x="547795" y="18406"/>
                    </a:lnTo>
                    <a:lnTo>
                      <a:pt x="0" y="18406"/>
                    </a:lnTo>
                    <a:close/>
                  </a:path>
                </a:pathLst>
              </a:custGeom>
              <a:solidFill>
                <a:srgbClr val="FFFFFF"/>
              </a:solidFill>
            </p:spPr>
          </p:sp>
          <p:sp>
            <p:nvSpPr>
              <p:cNvPr name="TextBox 17" id="17"/>
              <p:cNvSpPr txBox="true"/>
              <p:nvPr/>
            </p:nvSpPr>
            <p:spPr>
              <a:xfrm>
                <a:off x="0" y="-123825"/>
                <a:ext cx="547795" cy="142231"/>
              </a:xfrm>
              <a:prstGeom prst="rect">
                <a:avLst/>
              </a:prstGeom>
            </p:spPr>
            <p:txBody>
              <a:bodyPr anchor="ctr" rtlCol="false" tIns="50800" lIns="50800" bIns="50800" rIns="50800"/>
              <a:lstStyle/>
              <a:p>
                <a:pPr algn="ctr">
                  <a:lnSpc>
                    <a:spcPts val="4420"/>
                  </a:lnSpc>
                </a:pPr>
              </a:p>
            </p:txBody>
          </p:sp>
        </p:grpSp>
      </p:grpSp>
      <p:grpSp>
        <p:nvGrpSpPr>
          <p:cNvPr name="Group 18" id="18"/>
          <p:cNvGrpSpPr/>
          <p:nvPr/>
        </p:nvGrpSpPr>
        <p:grpSpPr>
          <a:xfrm rot="-5400000">
            <a:off x="-178708" y="-673894"/>
            <a:ext cx="11215802" cy="11467986"/>
            <a:chOff x="0" y="0"/>
            <a:chExt cx="2953956" cy="3020375"/>
          </a:xfrm>
        </p:grpSpPr>
        <p:sp>
          <p:nvSpPr>
            <p:cNvPr name="Freeform 19" id="19"/>
            <p:cNvSpPr/>
            <p:nvPr/>
          </p:nvSpPr>
          <p:spPr>
            <a:xfrm flipH="false" flipV="false" rot="0">
              <a:off x="0" y="0"/>
              <a:ext cx="2953956" cy="3020375"/>
            </a:xfrm>
            <a:custGeom>
              <a:avLst/>
              <a:gdLst/>
              <a:ahLst/>
              <a:cxnLst/>
              <a:rect r="r" b="b" t="t" l="l"/>
              <a:pathLst>
                <a:path h="3020375" w="2953956">
                  <a:moveTo>
                    <a:pt x="0" y="0"/>
                  </a:moveTo>
                  <a:lnTo>
                    <a:pt x="2953956" y="0"/>
                  </a:lnTo>
                  <a:lnTo>
                    <a:pt x="2953956" y="3020375"/>
                  </a:lnTo>
                  <a:lnTo>
                    <a:pt x="0" y="3020375"/>
                  </a:lnTo>
                  <a:close/>
                </a:path>
              </a:pathLst>
            </a:custGeom>
            <a:solidFill>
              <a:srgbClr val="0B1541"/>
            </a:solidFill>
          </p:spPr>
        </p:sp>
        <p:sp>
          <p:nvSpPr>
            <p:cNvPr name="TextBox 20" id="20"/>
            <p:cNvSpPr txBox="true"/>
            <p:nvPr/>
          </p:nvSpPr>
          <p:spPr>
            <a:xfrm>
              <a:off x="0" y="-123825"/>
              <a:ext cx="2953956" cy="3144200"/>
            </a:xfrm>
            <a:prstGeom prst="rect">
              <a:avLst/>
            </a:prstGeom>
          </p:spPr>
          <p:txBody>
            <a:bodyPr anchor="ctr" rtlCol="false" tIns="50800" lIns="50800" bIns="50800" rIns="50800"/>
            <a:lstStyle/>
            <a:p>
              <a:pPr algn="ctr">
                <a:lnSpc>
                  <a:spcPts val="4420"/>
                </a:lnSpc>
              </a:pPr>
            </a:p>
          </p:txBody>
        </p:sp>
      </p:grpSp>
      <p:sp>
        <p:nvSpPr>
          <p:cNvPr name="Freeform 21" id="21"/>
          <p:cNvSpPr/>
          <p:nvPr/>
        </p:nvSpPr>
        <p:spPr>
          <a:xfrm flipH="false" flipV="false" rot="0">
            <a:off x="559927" y="2012373"/>
            <a:ext cx="937546" cy="953143"/>
          </a:xfrm>
          <a:custGeom>
            <a:avLst/>
            <a:gdLst/>
            <a:ahLst/>
            <a:cxnLst/>
            <a:rect r="r" b="b" t="t" l="l"/>
            <a:pathLst>
              <a:path h="953143" w="937546">
                <a:moveTo>
                  <a:pt x="0" y="0"/>
                </a:moveTo>
                <a:lnTo>
                  <a:pt x="937546" y="0"/>
                </a:lnTo>
                <a:lnTo>
                  <a:pt x="937546" y="953143"/>
                </a:lnTo>
                <a:lnTo>
                  <a:pt x="0" y="9531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2" id="22"/>
          <p:cNvGrpSpPr/>
          <p:nvPr/>
        </p:nvGrpSpPr>
        <p:grpSpPr>
          <a:xfrm rot="0">
            <a:off x="1061246" y="3937904"/>
            <a:ext cx="9223647" cy="4334512"/>
            <a:chOff x="0" y="0"/>
            <a:chExt cx="12298195" cy="5779349"/>
          </a:xfrm>
        </p:grpSpPr>
        <p:sp>
          <p:nvSpPr>
            <p:cNvPr name="TextBox 23" id="23"/>
            <p:cNvSpPr txBox="true"/>
            <p:nvPr/>
          </p:nvSpPr>
          <p:spPr>
            <a:xfrm rot="0">
              <a:off x="0" y="85725"/>
              <a:ext cx="12298195" cy="1536698"/>
            </a:xfrm>
            <a:prstGeom prst="rect">
              <a:avLst/>
            </a:prstGeom>
          </p:spPr>
          <p:txBody>
            <a:bodyPr anchor="t" rtlCol="false" tIns="0" lIns="0" bIns="0" rIns="0">
              <a:spAutoFit/>
            </a:bodyPr>
            <a:lstStyle/>
            <a:p>
              <a:pPr algn="l" marL="0" indent="0" lvl="0">
                <a:lnSpc>
                  <a:spcPts val="4355"/>
                </a:lnSpc>
                <a:spcBef>
                  <a:spcPct val="0"/>
                </a:spcBef>
              </a:pPr>
              <a:r>
                <a:rPr lang="en-US" sz="4355" spc="87">
                  <a:solidFill>
                    <a:srgbClr val="F6BD33"/>
                  </a:solidFill>
                  <a:latin typeface="Montserrat Bold"/>
                </a:rPr>
                <a:t>EVOLVING THE CAR RENTAL SYSTEM</a:t>
              </a:r>
            </a:p>
          </p:txBody>
        </p:sp>
        <p:sp>
          <p:nvSpPr>
            <p:cNvPr name="TextBox 24" id="24"/>
            <p:cNvSpPr txBox="true"/>
            <p:nvPr/>
          </p:nvSpPr>
          <p:spPr>
            <a:xfrm rot="0">
              <a:off x="0" y="2043194"/>
              <a:ext cx="12298195" cy="3736155"/>
            </a:xfrm>
            <a:prstGeom prst="rect">
              <a:avLst/>
            </a:prstGeom>
          </p:spPr>
          <p:txBody>
            <a:bodyPr anchor="t" rtlCol="false" tIns="0" lIns="0" bIns="0" rIns="0">
              <a:spAutoFit/>
            </a:bodyPr>
            <a:lstStyle/>
            <a:p>
              <a:pPr>
                <a:lnSpc>
                  <a:spcPts val="3726"/>
                </a:lnSpc>
              </a:pPr>
            </a:p>
            <a:p>
              <a:pPr marL="574608" indent="-287304" lvl="1">
                <a:lnSpc>
                  <a:spcPts val="3726"/>
                </a:lnSpc>
                <a:buFont typeface="Arial"/>
                <a:buChar char="•"/>
              </a:pPr>
              <a:r>
                <a:rPr lang="en-US" sz="2661">
                  <a:solidFill>
                    <a:srgbClr val="FFFFFF"/>
                  </a:solidFill>
                  <a:latin typeface="PT Sans"/>
                </a:rPr>
                <a:t>Continuous refinement of safety algorithm.</a:t>
              </a:r>
            </a:p>
            <a:p>
              <a:pPr marL="574608" indent="-287304" lvl="1">
                <a:lnSpc>
                  <a:spcPts val="3726"/>
                </a:lnSpc>
                <a:buFont typeface="Arial"/>
                <a:buChar char="•"/>
              </a:pPr>
              <a:r>
                <a:rPr lang="en-US" sz="2661">
                  <a:solidFill>
                    <a:srgbClr val="FFFFFF"/>
                  </a:solidFill>
                  <a:latin typeface="PT Sans"/>
                </a:rPr>
                <a:t>Adaptability to more complex scenarios.</a:t>
              </a:r>
            </a:p>
            <a:p>
              <a:pPr marL="574608" indent="-287304" lvl="1">
                <a:lnSpc>
                  <a:spcPts val="3726"/>
                </a:lnSpc>
                <a:buFont typeface="Arial"/>
                <a:buChar char="•"/>
              </a:pPr>
              <a:r>
                <a:rPr lang="en-US" sz="2661">
                  <a:solidFill>
                    <a:srgbClr val="FFFFFF"/>
                  </a:solidFill>
                  <a:latin typeface="PT Sans"/>
                </a:rPr>
                <a:t>Future enhancements for comprehensive deadlock avoidance.</a:t>
              </a:r>
            </a:p>
            <a:p>
              <a:pPr algn="l" marL="0" indent="0" lvl="0">
                <a:lnSpc>
                  <a:spcPts val="3726"/>
                </a:lnSpc>
                <a:spcBef>
                  <a:spcPct val="0"/>
                </a:spcBef>
              </a:pPr>
            </a:p>
          </p:txBody>
        </p:sp>
      </p:grpSp>
      <p:sp>
        <p:nvSpPr>
          <p:cNvPr name="Freeform 25" id="25"/>
          <p:cNvSpPr/>
          <p:nvPr/>
        </p:nvSpPr>
        <p:spPr>
          <a:xfrm flipH="false" flipV="false" rot="0">
            <a:off x="465110" y="414205"/>
            <a:ext cx="3677777" cy="1228990"/>
          </a:xfrm>
          <a:custGeom>
            <a:avLst/>
            <a:gdLst/>
            <a:ahLst/>
            <a:cxnLst/>
            <a:rect r="r" b="b" t="t" l="l"/>
            <a:pathLst>
              <a:path h="1228990" w="3677777">
                <a:moveTo>
                  <a:pt x="0" y="0"/>
                </a:moveTo>
                <a:lnTo>
                  <a:pt x="3677777" y="0"/>
                </a:lnTo>
                <a:lnTo>
                  <a:pt x="3677777" y="1228990"/>
                </a:lnTo>
                <a:lnTo>
                  <a:pt x="0" y="1228990"/>
                </a:lnTo>
                <a:lnTo>
                  <a:pt x="0" y="0"/>
                </a:lnTo>
                <a:close/>
              </a:path>
            </a:pathLst>
          </a:custGeom>
          <a:blipFill>
            <a:blip r:embed="rId4"/>
            <a:stretch>
              <a:fillRect l="0" t="0" r="0" b="0"/>
            </a:stretch>
          </a:blipFill>
        </p:spPr>
      </p:sp>
      <p:sp>
        <p:nvSpPr>
          <p:cNvPr name="TextBox 26" id="26"/>
          <p:cNvSpPr txBox="true"/>
          <p:nvPr/>
        </p:nvSpPr>
        <p:spPr>
          <a:xfrm rot="0">
            <a:off x="1557087" y="2267964"/>
            <a:ext cx="13019287" cy="470536"/>
          </a:xfrm>
          <a:prstGeom prst="rect">
            <a:avLst/>
          </a:prstGeom>
        </p:spPr>
        <p:txBody>
          <a:bodyPr anchor="t" rtlCol="false" tIns="0" lIns="0" bIns="0" rIns="0">
            <a:spAutoFit/>
          </a:bodyPr>
          <a:lstStyle/>
          <a:p>
            <a:pPr marL="0" indent="0" lvl="0">
              <a:lnSpc>
                <a:spcPts val="3630"/>
              </a:lnSpc>
              <a:spcBef>
                <a:spcPct val="0"/>
              </a:spcBef>
            </a:pPr>
            <a:r>
              <a:rPr lang="en-US" sz="3300" spc="66">
                <a:solidFill>
                  <a:srgbClr val="F88219"/>
                </a:solidFill>
                <a:latin typeface="Montserrat Ultra-Bold"/>
              </a:rPr>
              <a:t>NEXT STEPS &amp; FUTURE REFINEMENTS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DAF6ZsT6vsk</dc:identifier>
  <dcterms:modified xsi:type="dcterms:W3CDTF">2011-08-01T06:04:30Z</dcterms:modified>
  <cp:revision>1</cp:revision>
  <dc:title>OPERATING SYSTEMS</dc:title>
</cp:coreProperties>
</file>